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Необычные   профессии.   Исчезнувшие профессии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200" dirty="0" smtClean="0"/>
              <a:t>Афанасьев В.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9b1a2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2592288" cy="2808312"/>
          </a:xfrm>
          <a:prstGeom prst="rect">
            <a:avLst/>
          </a:prstGeom>
        </p:spPr>
      </p:pic>
      <p:pic>
        <p:nvPicPr>
          <p:cNvPr id="5" name="Рисунок 4" descr="rb35-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311234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Змеелов.</a:t>
            </a:r>
            <a:endParaRPr lang="ru-RU" dirty="0"/>
          </a:p>
        </p:txBody>
      </p:sp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12768" cy="4059320"/>
          </a:xfrm>
          <a:prstGeom prst="rect">
            <a:avLst/>
          </a:prstGeom>
        </p:spPr>
      </p:pic>
      <p:pic>
        <p:nvPicPr>
          <p:cNvPr id="5" name="Рисунок 4" descr="pro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221088"/>
            <a:ext cx="2736304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Отливальщик</a:t>
            </a:r>
            <a:r>
              <a:rPr lang="ru-RU" dirty="0" smtClean="0"/>
              <a:t> колоколов – в России всего 12 человек, потомственные мастера.</a:t>
            </a:r>
            <a:endParaRPr lang="ru-RU" dirty="0"/>
          </a:p>
        </p:txBody>
      </p:sp>
      <p:pic>
        <p:nvPicPr>
          <p:cNvPr id="4" name="Рисунок 3" descr="t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3528392" cy="3816424"/>
          </a:xfrm>
          <a:prstGeom prst="rect">
            <a:avLst/>
          </a:prstGeo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852936"/>
            <a:ext cx="2808313" cy="19682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</a:t>
            </a:r>
            <a:r>
              <a:rPr lang="ru-RU" dirty="0" err="1" smtClean="0"/>
              <a:t>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Крупье – работник казино.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Маркшейдер – </a:t>
            </a:r>
            <a:r>
              <a:rPr lang="ru-RU" smtClean="0"/>
              <a:t>горный инженер, специалист </a:t>
            </a:r>
            <a:r>
              <a:rPr lang="ru-RU" dirty="0" smtClean="0"/>
              <a:t>по строительству подземных сооружений.</a:t>
            </a:r>
            <a:endParaRPr lang="ru-RU" dirty="0"/>
          </a:p>
        </p:txBody>
      </p:sp>
      <p:pic>
        <p:nvPicPr>
          <p:cNvPr id="4" name="Рисунок 3" descr="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620688"/>
            <a:ext cx="2304256" cy="2520280"/>
          </a:xfrm>
          <a:prstGeom prst="rect">
            <a:avLst/>
          </a:prstGeom>
        </p:spPr>
      </p:pic>
      <p:pic>
        <p:nvPicPr>
          <p:cNvPr id="5" name="Рисунок 4" descr="скачанные файлы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96752"/>
            <a:ext cx="2736303" cy="1872208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653136"/>
            <a:ext cx="309634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Ти</a:t>
            </a:r>
            <a:r>
              <a:rPr lang="ru-RU" dirty="0" smtClean="0"/>
              <a:t> – тестер – профессиональный составитель и дегустатор чая, чайных купажей.                                       </a:t>
            </a:r>
          </a:p>
          <a:p>
            <a:pPr>
              <a:buNone/>
            </a:pPr>
            <a:r>
              <a:rPr lang="ru-RU" dirty="0" smtClean="0"/>
              <a:t> Кофе – тестер.</a:t>
            </a:r>
            <a:endParaRPr lang="ru-RU" dirty="0"/>
          </a:p>
        </p:txBody>
      </p:sp>
      <p:pic>
        <p:nvPicPr>
          <p:cNvPr id="4" name="Рисунок 3" descr="7. Тестировщик коф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61048"/>
            <a:ext cx="4032447" cy="2406030"/>
          </a:xfrm>
          <a:prstGeom prst="rect">
            <a:avLst/>
          </a:prstGeom>
        </p:spPr>
      </p:pic>
      <p:pic>
        <p:nvPicPr>
          <p:cNvPr id="5" name="Рисунок 4" descr="66a79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80928"/>
            <a:ext cx="374441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Кремуляторщик</a:t>
            </a:r>
            <a:r>
              <a:rPr lang="ru-RU" dirty="0" smtClean="0"/>
              <a:t> – работник крематория</a:t>
            </a:r>
            <a:endParaRPr lang="ru-RU" dirty="0"/>
          </a:p>
        </p:txBody>
      </p:sp>
      <p:pic>
        <p:nvPicPr>
          <p:cNvPr id="4" name="Рисунок 3" descr="cremation-crema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399323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</a:t>
            </a:r>
            <a:r>
              <a:rPr lang="ru-RU" dirty="0" err="1" smtClean="0"/>
              <a:t>професии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Разглаживатель</a:t>
            </a:r>
            <a:r>
              <a:rPr lang="ru-RU" dirty="0" smtClean="0"/>
              <a:t> морщин</a:t>
            </a:r>
            <a:endParaRPr lang="ru-RU" dirty="0"/>
          </a:p>
        </p:txBody>
      </p:sp>
      <p:pic>
        <p:nvPicPr>
          <p:cNvPr id="4" name="Рисунок 3" descr="5. Разглаживатель морщ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83264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?      Час работы – до 20 долларов в час.</a:t>
            </a:r>
            <a:endParaRPr lang="ru-RU" dirty="0"/>
          </a:p>
        </p:txBody>
      </p:sp>
      <p:pic>
        <p:nvPicPr>
          <p:cNvPr id="4" name="Рисунок 3" descr="3. Трубоч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4176464" cy="32701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Контролёр алмазов.</a:t>
            </a:r>
            <a:endParaRPr lang="ru-RU" dirty="0"/>
          </a:p>
        </p:txBody>
      </p:sp>
      <p:pic>
        <p:nvPicPr>
          <p:cNvPr id="4" name="Рисунок 3" descr="4d8ae6e9e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28800"/>
            <a:ext cx="7620000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Редкие профессии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Космонавт.                                   </a:t>
            </a:r>
          </a:p>
          <a:p>
            <a:pPr>
              <a:buNone/>
            </a:pPr>
            <a:r>
              <a:rPr lang="ru-RU" dirty="0" smtClean="0"/>
              <a:t>Пиротехник.                                          </a:t>
            </a:r>
          </a:p>
          <a:p>
            <a:pPr>
              <a:buNone/>
            </a:pPr>
            <a:r>
              <a:rPr lang="ru-RU" dirty="0" smtClean="0"/>
              <a:t>Программист роботов.            </a:t>
            </a:r>
          </a:p>
          <a:p>
            <a:pPr>
              <a:buNone/>
            </a:pPr>
            <a:r>
              <a:rPr lang="ru-RU" dirty="0" err="1" smtClean="0"/>
              <a:t>Гринкипер</a:t>
            </a:r>
            <a:r>
              <a:rPr lang="ru-RU" dirty="0" smtClean="0"/>
              <a:t>                                   </a:t>
            </a:r>
          </a:p>
          <a:p>
            <a:pPr>
              <a:buNone/>
            </a:pPr>
            <a:r>
              <a:rPr lang="ru-RU" dirty="0" smtClean="0"/>
              <a:t>Сортировщик </a:t>
            </a:r>
            <a:r>
              <a:rPr lang="ru-RU" dirty="0" err="1" smtClean="0"/>
              <a:t>циплят</a:t>
            </a:r>
            <a:endParaRPr lang="ru-RU" dirty="0"/>
          </a:p>
        </p:txBody>
      </p:sp>
      <p:pic>
        <p:nvPicPr>
          <p:cNvPr id="4" name="Рисунок 3" descr="скачанные файлы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764704"/>
            <a:ext cx="2907382" cy="1800200"/>
          </a:xfrm>
          <a:prstGeom prst="rect">
            <a:avLst/>
          </a:prstGeom>
        </p:spPr>
      </p:pic>
      <p:pic>
        <p:nvPicPr>
          <p:cNvPr id="5" name="Рисунок 4" descr="скачанные файлы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84984"/>
            <a:ext cx="2304255" cy="2548483"/>
          </a:xfrm>
          <a:prstGeom prst="rect">
            <a:avLst/>
          </a:prstGeom>
        </p:spPr>
      </p:pic>
      <p:pic>
        <p:nvPicPr>
          <p:cNvPr id="6" name="Рисунок 5" descr="755ab8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852936"/>
            <a:ext cx="439248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Необычные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Подниматель</a:t>
            </a:r>
            <a:r>
              <a:rPr lang="ru-RU" dirty="0" smtClean="0"/>
              <a:t> пингвинов</a:t>
            </a:r>
            <a:endParaRPr lang="ru-RU" dirty="0"/>
          </a:p>
        </p:txBody>
      </p:sp>
      <p:pic>
        <p:nvPicPr>
          <p:cNvPr id="4" name="Рисунок 3" descr="addc8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484784"/>
            <a:ext cx="3456383" cy="2160240"/>
          </a:xfrm>
          <a:prstGeom prst="rect">
            <a:avLst/>
          </a:prstGeom>
        </p:spPr>
      </p:pic>
      <p:pic>
        <p:nvPicPr>
          <p:cNvPr id="5" name="Рисунок 4" descr="f4352f5ac7fb1a4baa89bf4304e25c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420888"/>
            <a:ext cx="4608512" cy="3294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В настоящее время в мире насчитывается около 70 тысяч профессий.  </a:t>
            </a:r>
          </a:p>
          <a:p>
            <a:pPr algn="just">
              <a:buNone/>
            </a:pPr>
            <a:r>
              <a:rPr lang="ru-RU" dirty="0" smtClean="0"/>
              <a:t>Существует много редких уникальных профессий.</a:t>
            </a:r>
            <a:endParaRPr lang="en-US" dirty="0" smtClean="0"/>
          </a:p>
          <a:p>
            <a:r>
              <a:rPr lang="ru-RU" dirty="0" err="1" smtClean="0"/>
              <a:t>Арборист</a:t>
            </a:r>
            <a:r>
              <a:rPr lang="ru-RU" dirty="0" smtClean="0"/>
              <a:t> – специалист по лечению деревьев от различных болезней, следит за их состоянием.                                </a:t>
            </a:r>
            <a:endParaRPr lang="ru-RU" dirty="0"/>
          </a:p>
        </p:txBody>
      </p:sp>
      <p:pic>
        <p:nvPicPr>
          <p:cNvPr id="4" name="Рисунок 3" descr="t4mzQpR9T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2763994" cy="2448272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17032"/>
            <a:ext cx="302433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Исчезнувшие профессии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?</a:t>
            </a:r>
            <a:endParaRPr lang="ru-RU" dirty="0"/>
          </a:p>
        </p:txBody>
      </p:sp>
      <p:pic>
        <p:nvPicPr>
          <p:cNvPr id="4" name="Рисунок 3" descr="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484784"/>
            <a:ext cx="7808416" cy="46493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Исезнувшие</a:t>
            </a:r>
            <a:r>
              <a:rPr lang="ru-RU" dirty="0" smtClean="0"/>
              <a:t> профессии.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?</a:t>
            </a:r>
            <a:endParaRPr lang="ru-RU" dirty="0"/>
          </a:p>
        </p:txBody>
      </p:sp>
      <p:pic>
        <p:nvPicPr>
          <p:cNvPr id="4" name="Рисунок 3" descr="Извозчики 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1268759"/>
            <a:ext cx="5905500" cy="45365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Исчезнувшие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??                                            </a:t>
            </a:r>
            <a:r>
              <a:rPr lang="ru-RU" dirty="0" err="1" smtClean="0"/>
              <a:t>Фонар</a:t>
            </a:r>
            <a:endParaRPr lang="ru-RU" dirty="0"/>
          </a:p>
        </p:txBody>
      </p:sp>
      <p:pic>
        <p:nvPicPr>
          <p:cNvPr id="4" name="Рисунок 3" descr="84745_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448" y="692697"/>
            <a:ext cx="4356992" cy="3312368"/>
          </a:xfrm>
          <a:prstGeom prst="rect">
            <a:avLst/>
          </a:prstGeom>
        </p:spPr>
      </p:pic>
      <p:pic>
        <p:nvPicPr>
          <p:cNvPr id="5" name="Рисунок 4" descr="oldjobs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36004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Чистильщик обуви.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Плотогон.</a:t>
            </a:r>
            <a:endParaRPr lang="ru-RU" dirty="0"/>
          </a:p>
        </p:txBody>
      </p:sp>
      <p:pic>
        <p:nvPicPr>
          <p:cNvPr id="4" name="Рисунок 3" descr="chist_ob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52736"/>
            <a:ext cx="3384376" cy="2376264"/>
          </a:xfrm>
          <a:prstGeom prst="rect">
            <a:avLst/>
          </a:prstGeom>
        </p:spPr>
      </p:pic>
      <p:pic>
        <p:nvPicPr>
          <p:cNvPr id="5" name="Рисунок 4" descr="oldjobs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645024"/>
            <a:ext cx="525658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Оператор коммутатора ( телефонистка).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Машинистка.</a:t>
            </a:r>
            <a:endParaRPr lang="ru-RU" dirty="0"/>
          </a:p>
        </p:txBody>
      </p:sp>
      <p:pic>
        <p:nvPicPr>
          <p:cNvPr id="4" name="Рисунок 3" descr="oldjobs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96752"/>
            <a:ext cx="5258569" cy="4552950"/>
          </a:xfrm>
          <a:prstGeom prst="rect">
            <a:avLst/>
          </a:prstGeom>
        </p:spPr>
      </p:pic>
      <p:pic>
        <p:nvPicPr>
          <p:cNvPr id="5" name="Рисунок 4" descr="Машинистк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280831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Исччезнувшие</a:t>
            </a:r>
            <a:r>
              <a:rPr lang="ru-RU" dirty="0" smtClean="0"/>
              <a:t>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Кольщик</a:t>
            </a:r>
            <a:r>
              <a:rPr lang="ru-RU" dirty="0" smtClean="0"/>
              <a:t> льда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Крысолов</a:t>
            </a:r>
            <a:endParaRPr lang="ru-RU" dirty="0"/>
          </a:p>
        </p:txBody>
      </p:sp>
      <p:pic>
        <p:nvPicPr>
          <p:cNvPr id="4" name="Рисунок 3" descr="oldjob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052737"/>
            <a:ext cx="5544616" cy="2736304"/>
          </a:xfrm>
          <a:prstGeom prst="rect">
            <a:avLst/>
          </a:prstGeom>
        </p:spPr>
      </p:pic>
      <p:pic>
        <p:nvPicPr>
          <p:cNvPr id="5" name="Рисунок 4" descr="oldjobs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429000"/>
            <a:ext cx="432047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Исчезнувшие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Человек – будильник.</a:t>
            </a:r>
            <a:endParaRPr lang="ru-RU" dirty="0"/>
          </a:p>
        </p:txBody>
      </p:sp>
      <p:pic>
        <p:nvPicPr>
          <p:cNvPr id="4" name="Рисунок 3" descr="oldjobs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412776"/>
            <a:ext cx="432048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Исчезнувшие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Писарь,  истопник, пимокат, лудильщик, водовоз, шарманщик, бурлак, чертежник, копировщик и др.</a:t>
            </a:r>
            <a:endParaRPr lang="ru-RU" dirty="0"/>
          </a:p>
        </p:txBody>
      </p:sp>
      <p:pic>
        <p:nvPicPr>
          <p:cNvPr id="4" name="Рисунок 3" descr="pi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348880"/>
            <a:ext cx="295232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Генетик- терапевт – консультант по генной инженерии.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Гондольер -  профессия, существующая в единственном городе – Венеции.  425 человек.</a:t>
            </a:r>
            <a:endParaRPr lang="ru-RU" dirty="0"/>
          </a:p>
        </p:txBody>
      </p:sp>
      <p:pic>
        <p:nvPicPr>
          <p:cNvPr id="4" name="Рисунок 3" descr="2. Гондоль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01008"/>
            <a:ext cx="3312368" cy="2448272"/>
          </a:xfrm>
          <a:prstGeom prst="rect">
            <a:avLst/>
          </a:prstGeom>
        </p:spPr>
      </p:pic>
      <p:pic>
        <p:nvPicPr>
          <p:cNvPr id="5" name="Рисунок 4" descr="78ae7676-ef55-4746-8b6d-b4ed17ff75a2_jpg_310x10000_q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28183" y="3501008"/>
            <a:ext cx="45719" cy="576064"/>
          </a:xfrm>
          <a:prstGeom prst="rect">
            <a:avLst/>
          </a:prstGeom>
        </p:spPr>
      </p:pic>
      <p:pic>
        <p:nvPicPr>
          <p:cNvPr id="6" name="Рисунок 5" descr="0428f6eb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01008"/>
            <a:ext cx="338437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Палеонтолог – специалист, изучающий ископаемые останки древних животных.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Дёргаль</a:t>
            </a:r>
            <a:r>
              <a:rPr lang="ru-RU" dirty="0" smtClean="0"/>
              <a:t> – собиратель морских водорослей</a:t>
            </a:r>
            <a:endParaRPr lang="ru-RU" dirty="0"/>
          </a:p>
        </p:txBody>
      </p:sp>
      <p:pic>
        <p:nvPicPr>
          <p:cNvPr id="4" name="Рисунок 3" descr="in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3233936" cy="2376264"/>
          </a:xfrm>
          <a:prstGeom prst="rect">
            <a:avLst/>
          </a:prstGeom>
        </p:spPr>
      </p:pic>
      <p:pic>
        <p:nvPicPr>
          <p:cNvPr id="5" name="Рисунок 4" descr="7fa7c1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03244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Сурдопереводчик</a:t>
            </a:r>
            <a:r>
              <a:rPr lang="ru-RU" dirty="0" smtClean="0"/>
              <a:t>- человек, знающий язык жестов, помогающий глухим людям.            (4переводчика  на 1000 глухих)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Стеклодув – мастер, создающий изделия из разогретой стеклянной массы.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01672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21088"/>
            <a:ext cx="3168352" cy="1944216"/>
          </a:xfrm>
          <a:prstGeom prst="rect">
            <a:avLst/>
          </a:prstGeom>
        </p:spPr>
      </p:pic>
      <p:pic>
        <p:nvPicPr>
          <p:cNvPr id="5" name="Рисунок 4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1533525" cy="1238250"/>
          </a:xfrm>
          <a:prstGeom prst="rect">
            <a:avLst/>
          </a:prstGeom>
        </p:spPr>
      </p:pic>
      <p:pic>
        <p:nvPicPr>
          <p:cNvPr id="6" name="Рисунок 5" descr="скачанные файлы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2160240" cy="13079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Флейворист</a:t>
            </a:r>
            <a:r>
              <a:rPr lang="ru-RU" dirty="0" smtClean="0"/>
              <a:t> – специалист по запахам, занимающийся составлением запахов в парфюмерии.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Пастижер</a:t>
            </a:r>
            <a:r>
              <a:rPr lang="ru-RU" dirty="0" smtClean="0"/>
              <a:t> – мастер по изготовлению париков, усов, ресниц и др.</a:t>
            </a:r>
            <a:endParaRPr lang="ru-RU" dirty="0"/>
          </a:p>
        </p:txBody>
      </p:sp>
      <p:pic>
        <p:nvPicPr>
          <p:cNvPr id="4" name="Рисунок 3" descr="hairpost21-e1398253944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93096"/>
            <a:ext cx="3312368" cy="1800200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3" y="1700809"/>
            <a:ext cx="2376264" cy="1584176"/>
          </a:xfrm>
          <a:prstGeom prst="rect">
            <a:avLst/>
          </a:prstGeom>
        </p:spPr>
      </p:pic>
      <p:pic>
        <p:nvPicPr>
          <p:cNvPr id="6" name="Рисунок 5" descr="скачанные файлы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628800"/>
            <a:ext cx="2088232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Стрингер – внештатный корреспондент , работающий в горячих точках, местах стихийных бедствий.</a:t>
            </a:r>
            <a:endParaRPr lang="ru-RU" dirty="0"/>
          </a:p>
        </p:txBody>
      </p:sp>
      <p:pic>
        <p:nvPicPr>
          <p:cNvPr id="4" name="Рисунок 3" descr="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780928"/>
            <a:ext cx="2364854" cy="2808312"/>
          </a:xfrm>
          <a:prstGeom prst="rect">
            <a:avLst/>
          </a:prstGeom>
        </p:spPr>
      </p:pic>
      <p:pic>
        <p:nvPicPr>
          <p:cNvPr id="5" name="Рисунок 4" descr="d12d6f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20888"/>
            <a:ext cx="4176464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Спичрайтер – специалист по составлению текстов публичных выступлений для представителей элитных групп: </a:t>
            </a:r>
            <a:r>
              <a:rPr lang="ru-RU" smtClean="0"/>
              <a:t>политиков, крупных предпринимателей, </a:t>
            </a:r>
            <a:r>
              <a:rPr lang="ru-RU" dirty="0" smtClean="0"/>
              <a:t>п</a:t>
            </a:r>
            <a:r>
              <a:rPr lang="ru-RU" smtClean="0"/>
              <a:t>резидентов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скачанные файлы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924944"/>
            <a:ext cx="2600325" cy="2016224"/>
          </a:xfrm>
          <a:prstGeom prst="rect">
            <a:avLst/>
          </a:prstGeom>
        </p:spPr>
      </p:pic>
      <p:pic>
        <p:nvPicPr>
          <p:cNvPr id="5" name="Рисунок 4" descr="скачанные файлы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56992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Торседорос</a:t>
            </a:r>
            <a:r>
              <a:rPr lang="ru-RU" dirty="0" smtClean="0"/>
              <a:t> – мастер по скручиванию сигар. Куба.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Энолог</a:t>
            </a:r>
            <a:r>
              <a:rPr lang="ru-RU" dirty="0" smtClean="0"/>
              <a:t> – специалист в сфере виноделия.</a:t>
            </a:r>
            <a:endParaRPr lang="ru-RU" dirty="0"/>
          </a:p>
        </p:txBody>
      </p:sp>
      <p:pic>
        <p:nvPicPr>
          <p:cNvPr id="4" name="Рисунок 3" descr="449013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3528392" cy="2376264"/>
          </a:xfrm>
          <a:prstGeom prst="rect">
            <a:avLst/>
          </a:prstGeom>
        </p:spPr>
      </p:pic>
      <p:pic>
        <p:nvPicPr>
          <p:cNvPr id="5" name="Рисунок 4" descr="Vinodelie-Bolgari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09120"/>
            <a:ext cx="3456384" cy="1800200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509120"/>
            <a:ext cx="3168352" cy="18722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Професси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</Template>
  <TotalTime>2</TotalTime>
  <Words>354</Words>
  <Application>Microsoft Office PowerPoint</Application>
  <PresentationFormat>Экран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 Професси</vt:lpstr>
      <vt:lpstr>Необычные   профессии.   Исчезнувшие профессии. Афанасьев В.</vt:lpstr>
      <vt:lpstr>Редкие профессии</vt:lpstr>
      <vt:lpstr>Редкие профессии.</vt:lpstr>
      <vt:lpstr>Презентация PowerPoint</vt:lpstr>
      <vt:lpstr>Презентация PowerPoint</vt:lpstr>
      <vt:lpstr>Редкие профессии</vt:lpstr>
      <vt:lpstr>Редкие профессии</vt:lpstr>
      <vt:lpstr>Презентация PowerPoint</vt:lpstr>
      <vt:lpstr>Презентация PowerPoint</vt:lpstr>
      <vt:lpstr>Редкие профессии</vt:lpstr>
      <vt:lpstr>Презентация PowerPoint</vt:lpstr>
      <vt:lpstr>Редкие пр</vt:lpstr>
      <vt:lpstr>Редкие профессии</vt:lpstr>
      <vt:lpstr>Редкие профессии</vt:lpstr>
      <vt:lpstr>Редкие професии</vt:lpstr>
      <vt:lpstr>Презентация PowerPoint</vt:lpstr>
      <vt:lpstr>Редкие профессии.</vt:lpstr>
      <vt:lpstr>Редкие профессии</vt:lpstr>
      <vt:lpstr>Необычные профессии</vt:lpstr>
      <vt:lpstr>Исчезнувшие профессии</vt:lpstr>
      <vt:lpstr>Презентация PowerPoint</vt:lpstr>
      <vt:lpstr>Исезнувшие профессии.</vt:lpstr>
      <vt:lpstr>Исчезнувшие профессии</vt:lpstr>
      <vt:lpstr>Презентация PowerPoint</vt:lpstr>
      <vt:lpstr> </vt:lpstr>
      <vt:lpstr>Исччезнувшие профессии</vt:lpstr>
      <vt:lpstr>Исчезнувшие</vt:lpstr>
      <vt:lpstr>Исчезнувшие профессии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  профессии.   Исчезнувшие профессии.</dc:title>
  <dc:creator>admin</dc:creator>
  <cp:lastModifiedBy>Windows User</cp:lastModifiedBy>
  <cp:revision>4</cp:revision>
  <dcterms:created xsi:type="dcterms:W3CDTF">2015-02-23T06:28:03Z</dcterms:created>
  <dcterms:modified xsi:type="dcterms:W3CDTF">2020-11-04T09:57:08Z</dcterms:modified>
</cp:coreProperties>
</file>