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13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435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720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543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203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645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409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923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27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68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340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87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24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990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10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773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88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CA7DDE3-753C-4644-836B-4C58F5B1DDD2}" type="datetimeFigureOut">
              <a:rPr lang="ru-RU" smtClean="0"/>
              <a:t>26.04.2019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28A42C9-4BFE-46BF-A833-B93AB4302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45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0" b="71129" l="0" r="100000"/>
                    </a14:imgEffect>
                  </a14:imgLayer>
                </a14:imgProps>
              </a:ext>
            </a:extLst>
          </a:blip>
          <a:srcRect l="15000" t="749" r="15119" b="29598"/>
          <a:stretch/>
        </p:blipFill>
        <p:spPr>
          <a:xfrm>
            <a:off x="2220959" y="845128"/>
            <a:ext cx="7758546" cy="6012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1273" y="1288473"/>
            <a:ext cx="10293927" cy="2590800"/>
          </a:xfrm>
        </p:spPr>
        <p:txBody>
          <a:bodyPr/>
          <a:lstStyle/>
          <a:p>
            <a:r>
              <a:rPr lang="ru-RU" sz="6000" b="1" i="1" dirty="0" smtClean="0">
                <a:ln w="3175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Профессия- ветеринар.</a:t>
            </a:r>
            <a:endParaRPr lang="ru-RU" sz="6000" b="1" i="1" dirty="0">
              <a:ln w="3175" cmpd="sng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dirty="0" smtClean="0"/>
              <a:t>Выполнила:</a:t>
            </a:r>
          </a:p>
          <a:p>
            <a:pPr algn="r"/>
            <a:r>
              <a:rPr lang="ru-RU" dirty="0" err="1" smtClean="0"/>
              <a:t>Рашмакова</a:t>
            </a:r>
            <a:r>
              <a:rPr lang="ru-RU" dirty="0" smtClean="0"/>
              <a:t> Валя</a:t>
            </a:r>
          </a:p>
          <a:p>
            <a:pPr algn="r"/>
            <a:r>
              <a:rPr lang="ru-RU" dirty="0" smtClean="0"/>
              <a:t>Ученица 8 класса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9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025236"/>
            <a:ext cx="9601196" cy="4850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Таким образом, мы можем сделать вывод что врачи- ветеринары отзывчивые люди со сложной, но благородной профессии.</a:t>
            </a:r>
          </a:p>
          <a:p>
            <a:pPr marL="0" indent="0">
              <a:buNone/>
            </a:pPr>
            <a:endParaRPr lang="ru-RU" sz="4400" dirty="0" smtClean="0"/>
          </a:p>
          <a:p>
            <a:pPr marL="0" indent="0" algn="r">
              <a:buNone/>
            </a:pPr>
            <a:r>
              <a:rPr lang="ru-RU" sz="2800" dirty="0" smtClean="0"/>
              <a:t>«Мы в ответе за тех, кого приручили»</a:t>
            </a:r>
          </a:p>
          <a:p>
            <a:pPr marL="0" indent="0" algn="r">
              <a:buNone/>
            </a:pPr>
            <a:r>
              <a:rPr lang="ru-RU" sz="2800" dirty="0" smtClean="0"/>
              <a:t>Антуан де </a:t>
            </a:r>
            <a:r>
              <a:rPr lang="ru-RU" sz="2800" dirty="0" err="1" smtClean="0"/>
              <a:t>Сент</a:t>
            </a:r>
            <a:r>
              <a:rPr lang="ru-RU" sz="2800" dirty="0" smtClean="0"/>
              <a:t>- Экзюпери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8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997527"/>
            <a:ext cx="9601196" cy="4878341"/>
          </a:xfrm>
        </p:spPr>
        <p:txBody>
          <a:bodyPr>
            <a:prstTxWarp prst="textWave1">
              <a:avLst/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marL="0" indent="0">
              <a:buNone/>
            </a:pPr>
            <a:r>
              <a:rPr lang="ru-RU" sz="11500" b="1" dirty="0" smtClean="0">
                <a:ln/>
                <a:solidFill>
                  <a:schemeClr val="accent4"/>
                </a:solidFill>
              </a:rPr>
              <a:t>Спасибо за внимание!!!</a:t>
            </a:r>
            <a:endParaRPr lang="ru-RU" sz="115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7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и задача проекта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/>
              <a:t>Цель проекта: изучить профессию ветеринар</a:t>
            </a:r>
          </a:p>
          <a:p>
            <a:r>
              <a:rPr lang="ru-RU" sz="3600" dirty="0" smtClean="0"/>
              <a:t>Задача проекта: определить </a:t>
            </a:r>
          </a:p>
          <a:p>
            <a:pPr marL="0" indent="0">
              <a:buNone/>
            </a:pPr>
            <a:r>
              <a:rPr lang="ru-RU" sz="3600" dirty="0" smtClean="0"/>
              <a:t>необходимые качества </a:t>
            </a:r>
          </a:p>
          <a:p>
            <a:pPr marL="0" indent="0">
              <a:buNone/>
            </a:pPr>
            <a:r>
              <a:rPr lang="ru-RU" sz="3600" dirty="0" smtClean="0"/>
              <a:t>для данной профессии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71" t="14283" r="7980" b="18162"/>
          <a:stretch/>
        </p:blipFill>
        <p:spPr>
          <a:xfrm>
            <a:off x="7509164" y="3251201"/>
            <a:ext cx="372687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 мире есть много различных профессий, но сегодня я хочу рассказать о такой профессии как ветеринар.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03"/>
          <a:stretch/>
        </p:blipFill>
        <p:spPr>
          <a:xfrm>
            <a:off x="845127" y="2557463"/>
            <a:ext cx="5763490" cy="40908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-1" b="7649"/>
          <a:stretch/>
        </p:blipFill>
        <p:spPr>
          <a:xfrm>
            <a:off x="5680364" y="2557463"/>
            <a:ext cx="6248400" cy="40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6218" y="982132"/>
            <a:ext cx="4440380" cy="4990188"/>
          </a:xfrm>
        </p:spPr>
        <p:txBody>
          <a:bodyPr>
            <a:noAutofit/>
          </a:bodyPr>
          <a:lstStyle/>
          <a:p>
            <a:r>
              <a:rPr lang="ru-RU" sz="2800" dirty="0" smtClean="0"/>
              <a:t>Задумывались ли вы над тем, что друзья наши меньшие- собаки, коты, хомяки- так же могут болеть и нуждаются в медицинской помощи? В самом деле, маленький котенок, который умеет только мяукать, не может показать и сказать где у него болит.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293" y="982132"/>
            <a:ext cx="5170346" cy="48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Но кто же придет им на помощь, кто даст необходимое лекарство или сделает укол? Это дело ветеринара. Ветеринары помогают всем: грозному псу и маленькой птичке, породистому коту и дворняжке с улицы.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9" t="1549" r="1169" b="2412"/>
          <a:stretch/>
        </p:blipFill>
        <p:spPr>
          <a:xfrm>
            <a:off x="2341417" y="2687782"/>
            <a:ext cx="7495309" cy="33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9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900545"/>
            <a:ext cx="9601196" cy="4975323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 smtClean="0"/>
              <a:t>Психофизическую напряженность  в работу может вносить:</a:t>
            </a:r>
          </a:p>
          <a:p>
            <a:r>
              <a:rPr lang="ru-RU" sz="3200" dirty="0" smtClean="0"/>
              <a:t>Повышенная </a:t>
            </a:r>
            <a:r>
              <a:rPr lang="ru-RU" sz="3200" smtClean="0"/>
              <a:t>ответственность за </a:t>
            </a:r>
            <a:r>
              <a:rPr lang="ru-RU" sz="3200" dirty="0" smtClean="0"/>
              <a:t>жизнь и здоровье животных</a:t>
            </a:r>
          </a:p>
          <a:p>
            <a:r>
              <a:rPr lang="ru-RU" sz="3200" dirty="0" smtClean="0"/>
              <a:t>Физические нагрузки (работа в неудобном положении)</a:t>
            </a:r>
          </a:p>
          <a:p>
            <a:r>
              <a:rPr lang="ru-RU" sz="3200" dirty="0" smtClean="0"/>
              <a:t>Наличие специфических условий труда</a:t>
            </a:r>
          </a:p>
          <a:p>
            <a:r>
              <a:rPr lang="ru-RU" sz="3200" dirty="0" smtClean="0"/>
              <a:t>Ненормированный рабочий день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010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011382"/>
            <a:ext cx="9601196" cy="4864486"/>
          </a:xfrm>
        </p:spPr>
        <p:txBody>
          <a:bodyPr/>
          <a:lstStyle/>
          <a:p>
            <a:pPr marL="0" indent="0">
              <a:buNone/>
            </a:pP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профессии: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Нервно- психическая устойчивость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Высокая работоспособность и физическая выносливость; аналитическое мышление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Любовь к животным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Отсутствие аллергии на животных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843" y="2897766"/>
            <a:ext cx="3275393" cy="33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5838" y="700088"/>
            <a:ext cx="6200775" cy="56292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Ветеринарные врачи работают: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 smtClean="0"/>
              <a:t>В ветеринарных клиниках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 smtClean="0"/>
              <a:t>На ветеринарных станциях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 smtClean="0"/>
              <a:t>В зоопарках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800" dirty="0" smtClean="0"/>
              <a:t>На предприятиях сельского хозяйства</a:t>
            </a:r>
          </a:p>
          <a:p>
            <a:pPr marL="0" indent="0">
              <a:buNone/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800" dirty="0" smtClean="0"/>
              <a:t>аработная плата ветеринара, как правило, невысокая , и перспективы карьерного роста здесь не очень большие. Но если человек любит животных и ему нравится эта профессия, то зарплата уходит на второй план. Важно быть полезным!</a:t>
            </a:r>
          </a:p>
          <a:p>
            <a:pPr>
              <a:buFont typeface="Courier New" panose="02070309020205020404" pitchFamily="49" charset="0"/>
              <a:buChar char="o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6" y="808736"/>
            <a:ext cx="3943350" cy="52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3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5491" y="886691"/>
            <a:ext cx="4371106" cy="4989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А еще животных необходимо лечить для того, чтобы они не могли заразить людей страшными болезнями (например сибирская язва). Главное- не допустить прорыва инфекции в город, иначе никакой врач не сможет спасти человека.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508" r="4946"/>
          <a:stretch/>
        </p:blipFill>
        <p:spPr>
          <a:xfrm>
            <a:off x="1246909" y="1286721"/>
            <a:ext cx="4821382" cy="41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7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100</TotalTime>
  <Words>311</Words>
  <Application>Microsoft Office PowerPoint</Application>
  <PresentationFormat>Широкоэкранный</PresentationFormat>
  <Paragraphs>34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Courier New</vt:lpstr>
      <vt:lpstr>Garamond</vt:lpstr>
      <vt:lpstr>Wingdings</vt:lpstr>
      <vt:lpstr>Натуральные материалы</vt:lpstr>
      <vt:lpstr>Профессия- ветеринар.</vt:lpstr>
      <vt:lpstr>Цель и задача проекта</vt:lpstr>
      <vt:lpstr>В мире есть много различных профессий, но сегодня я хочу рассказать о такой профессии как ветеринар.</vt:lpstr>
      <vt:lpstr>Задумывались ли вы над тем, что друзья наши меньшие- собаки, коты, хомяки- так же могут болеть и нуждаются в медицинской помощи? В самом деле, маленький котенок, который умеет только мяукать, не может показать и сказать где у него болит.</vt:lpstr>
      <vt:lpstr>Но кто же придет им на помощь, кто даст необходимое лекарство или сделает укол? Это дело ветеринара. Ветеринары помогают всем: грозному псу и маленькой птичке, породистому коту и дворняжке с улицы.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Профессия- ветеринар.</dc:title>
  <dc:creator>LOKI</dc:creator>
  <cp:lastModifiedBy>LOKI</cp:lastModifiedBy>
  <cp:revision>11</cp:revision>
  <dcterms:created xsi:type="dcterms:W3CDTF">2019-04-26T16:50:43Z</dcterms:created>
  <dcterms:modified xsi:type="dcterms:W3CDTF">2019-04-26T18:31:36Z</dcterms:modified>
</cp:coreProperties>
</file>