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7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D228F49-1953-4CC1-9930-1C14ACBDA3CC}" type="datetimeFigureOut">
              <a:rPr lang="ru-RU" smtClean="0"/>
              <a:t>01.02.2019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F4CBC8EF-1094-457D-8745-EAE072A544A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ipe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yandex.ru/images/search?pos=2&amp;img_url=https://telegra.ph/file/45e0ab0aee5b69d4d000c.png&amp;text=%D1%8E%D1%80%D0%B8%D1%81%D1%82&amp;rpt=simage&amp;lr=47&amp;source=wiz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jpeg"/><Relationship Id="rId4" Type="http://schemas.openxmlformats.org/officeDocument/2006/relationships/hyperlink" Target="https://yandex.ru/images/search?pos=9&amp;img_url=https://st2.depositphotos.com/1046535/7296/i/950/depositphotos_72966465-stock-photo-female-lawyer-or-notary-in.jpg&amp;text=%D1%8E%D1%80%D0%B8%D1%81%D1%82&amp;rpt=simage&amp;lr=47&amp;source=wiz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s://yandex.ru/images/search?pos=6&amp;img_url=http://www.uaa.org.ua/upload/main/c84/c8456275bb62e174efd33bf7777f710c.png&amp;text=%D1%8E%D1%80%D0%B8%D1%81%D1%82&amp;rpt=simage&amp;lr=47&amp;source=wiz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yandex.ru/images/search?pos=8&amp;img_url=https://st.depositphotos.com/1325771/2532/i/950/depositphotos_25321793-stock-photo-business-shaking-hands-finishing-up.jpg&amp;text=%D1%8E%D1%80%D0%B8%D1%81%D1%82&amp;rpt=simage&amp;lr=47&amp;source=wiz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hyperlink" Target="https://yandex.ru/images/search?pos=13&amp;img_url=https://img.superdom.ua/pictures/content/3/3597.jpg&amp;text=%D1%8E%D1%80%D0%B8%D1%81%D1%82&amp;rpt=simage&amp;lr=47&amp;source=wiz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yandex.ru/images/search?pos=22&amp;img_url=https://i9.photo.2gis.com/images/branch/105/14777436281925029_dc1a.jpg&amp;text=%D1%8E%D1%80%D0%B8%D1%81%D1%82&amp;rpt=simage&amp;lr=47&amp;source=wiz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8.jpeg"/><Relationship Id="rId4" Type="http://schemas.openxmlformats.org/officeDocument/2006/relationships/hyperlink" Target="https://yandex.ru/images/search?pos=26&amp;img_url=https://arou.com.ua/wp-content/uploads/2016/04/Zashhita-advokatov-dlya-zvyozd.jpg&amp;text=%D1%8E%D1%80%D0%B8%D1%81%D1%82&amp;rpt=simage&amp;lr=47&amp;source=wiz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hyperlink" Target="https://yandex.ru/images/search?pos=27&amp;img_url=https://st2.depositphotos.com/1046535/7296/i/950/depositphotos_72966671-stock-photo-female-lawyer-or-notary-in.jpg&amp;text=%D1%8E%D1%80%D0%B8%D1%81%D1%82&amp;rpt=simage&amp;lr=47&amp;source=wiz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0.jpeg"/><Relationship Id="rId4" Type="http://schemas.openxmlformats.org/officeDocument/2006/relationships/hyperlink" Target="https://yandex.ru/images/search?p=1&amp;source=wiz&amp;text=%D1%8E%D1%80%D0%B8%D1%81%D1%82&amp;pos=31&amp;rpt=simage&amp;img_url=https://xpungechicago.com/global_pictures/expungement.jpg&amp;lr=47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yandex.ru/images/search?p=1&amp;source=wiz&amp;text=%D1%8E%D1%80%D0%B8%D1%81%D1%82&amp;pos=40&amp;rpt=simage&amp;img_url=https://st2.depositphotos.com/1353074/10191/i/950/depositphotos_101919814-stock-photo-statuette-of-themis-the-goddess.jpg&amp;lr=47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2.jpeg"/><Relationship Id="rId4" Type="http://schemas.openxmlformats.org/officeDocument/2006/relationships/hyperlink" Target="https://yandex.ru/images/search?p=1&amp;source=wiz&amp;text=%D1%8E%D1%80%D0%B8%D1%81%D1%82&amp;pos=41&amp;rpt=simage&amp;img_url=https://advokate-minsk.by/images/full_Depositphotos_19729713_original.jpg&amp;lr=47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hyperlink" Target="https://yandex.ru/images/search?p=1&amp;source=wiz&amp;text=%D1%8E%D1%80%D0%B8%D1%81%D1%82&amp;pos=45&amp;rpt=simage&amp;img_url=https://www.youroffice.com/wp-content/uploads/2017/07/bigstock_163880573_Young-Lawyer-Business-Man-Working-With-Paperwork-On-His-Desk-In-Office-Workplace-Consultant-Lawyer.jpg&amp;lr=47" TargetMode="Externa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4.jpeg"/><Relationship Id="rId4" Type="http://schemas.openxmlformats.org/officeDocument/2006/relationships/hyperlink" Target="https://yandex.ru/images/search?p=1&amp;source=wiz&amp;text=%D1%8E%D1%80%D0%B8%D1%81%D1%82&amp;pos=46&amp;rpt=simage&amp;img_url=https://barristers.org.ua/wp-content/uploads/2018/03/main-2.jpg&amp;lr=47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28596" y="1142984"/>
            <a:ext cx="8458200" cy="1470025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                Профессия</a:t>
            </a:r>
            <a:br>
              <a:rPr lang="ru-RU" dirty="0" smtClean="0"/>
            </a:br>
            <a:r>
              <a:rPr lang="ru-RU" sz="12800" dirty="0" smtClean="0"/>
              <a:t>    юрист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00430" y="5072074"/>
            <a:ext cx="5257808" cy="1600764"/>
          </a:xfrm>
        </p:spPr>
        <p:txBody>
          <a:bodyPr>
            <a:normAutofit fontScale="92500"/>
          </a:bodyPr>
          <a:lstStyle/>
          <a:p>
            <a:r>
              <a:rPr lang="ru-RU" dirty="0" smtClean="0"/>
              <a:t>Подготовила ученица 8 класса </a:t>
            </a:r>
          </a:p>
          <a:p>
            <a:r>
              <a:rPr lang="ru-RU" dirty="0" smtClean="0"/>
              <a:t>Хавина Екатерина Константиновна</a:t>
            </a:r>
          </a:p>
          <a:p>
            <a:r>
              <a:rPr lang="ru-RU" dirty="0" smtClean="0"/>
              <a:t>Учитель: Чибисова Валентина Евгеньевна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8715436" cy="235743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Профессия юриста очень популярна и будет востребована всегда, пока существуют государственные системы, построенные на законодательно-правовых основах. Человек, владеющий тонкостями правовой организации и прекрасным знанием законов, необходим во всех сферах общественной жизни, экономики и политики.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Юридическая помощь военнослужащим - военный юрист в Москве.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3214686"/>
            <a:ext cx="4143404" cy="3286148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Юристы на Проспекте Просвещения.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643438" y="3214686"/>
            <a:ext cx="4286248" cy="33337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571480"/>
            <a:ext cx="8572560" cy="1714496"/>
          </a:xfrm>
        </p:spPr>
        <p:txBody>
          <a:bodyPr>
            <a:normAutofit/>
          </a:bodyPr>
          <a:lstStyle/>
          <a:p>
            <a:endParaRPr lang="ru-RU" sz="2400" dirty="0"/>
          </a:p>
        </p:txBody>
      </p:sp>
      <p:pic>
        <p:nvPicPr>
          <p:cNvPr id="3" name="Рисунок 2" descr="Посада. 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4214810" y="357166"/>
            <a:ext cx="49291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Юрист – это практический специалист в области юридических наук и права, обладающий соответствующим образованием и закрепленными за ним полномочиями. </a:t>
            </a:r>
            <a:endParaRPr lang="ru-RU" sz="24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14356"/>
            <a:ext cx="8501154" cy="2500330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Основная работа </a:t>
            </a:r>
            <a:r>
              <a:rPr lang="ru-RU" sz="2700" dirty="0" smtClean="0"/>
              <a:t>юриста</a:t>
            </a:r>
            <a:r>
              <a:rPr lang="ru-RU" sz="2700" dirty="0" smtClean="0"/>
              <a:t> – защита прав и контроль над соблюдением законов. Профессия юриста объединяет специалистов разных правовых сфер, сюда входят нотариусы, адвокаты, судьи, прокуроры, юрисконсульты, специалисты налоговых, уголовных, гражданских, военных и других областей.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Что делать после получения диплома юриста? 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3071810"/>
            <a:ext cx="4357718" cy="357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В Покровском-Стрешневе юристы проконсультируют бесплатно.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786314" y="3071810"/>
            <a:ext cx="4071966" cy="354806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00042"/>
            <a:ext cx="8229600" cy="1928810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Юристу необходимо обладать развитой волей и повышенным чувством ответственности – часто в его руках судьбы людей, и ошибки могут стоить очень дорого. </a:t>
            </a:r>
            <a:endParaRPr lang="ru-RU" sz="2400" dirty="0"/>
          </a:p>
        </p:txBody>
      </p:sp>
      <p:pic>
        <p:nvPicPr>
          <p:cNvPr id="3" name="Рисунок 2" descr="Юрист - Лифлянчик Станислав.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2500306"/>
            <a:ext cx="4214842" cy="4071966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...восьмая торжественная церемония вручения высшей юридической премии «Юрис...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572000" y="2571744"/>
            <a:ext cx="4286280" cy="39766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14356"/>
            <a:ext cx="8229600" cy="2571768"/>
          </a:xfrm>
        </p:spPr>
        <p:txBody>
          <a:bodyPr>
            <a:normAutofit fontScale="90000"/>
          </a:bodyPr>
          <a:lstStyle/>
          <a:p>
            <a:r>
              <a:rPr lang="ru-RU" sz="2700" dirty="0" smtClean="0"/>
              <a:t>Юристу нужен цепкий аналитический ум, отличная память, способность соотносить разные категории и факты, выделять причинно-следственные связи. Для работы требуется хорошая концентрация внимания, его переключаемость, внимательность, усидчивость, часто кропотливость.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Адвокат Омск | Лучшие адвокаты и юристы Омска.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3000372"/>
            <a:ext cx="4786346" cy="3571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Не всегда есть необходимость иметь юриста в штате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286380" y="3000372"/>
            <a:ext cx="3633781" cy="361950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0042"/>
            <a:ext cx="8229600" cy="2428892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Также в этой профессии не выживают люди с мягким характером. Юрист должен быть инициативен, настойчив, где-то даже напорист и обладать высокой степенью эмоциональной стабильности и </a:t>
            </a:r>
            <a:r>
              <a:rPr lang="ru-RU" sz="2400" dirty="0" err="1" smtClean="0"/>
              <a:t>стрессоустойчивости</a:t>
            </a:r>
            <a:r>
              <a:rPr lang="ru-RU" sz="2400" dirty="0" smtClean="0"/>
              <a:t>.</a:t>
            </a:r>
            <a:endParaRPr lang="ru-RU" sz="2400" dirty="0"/>
          </a:p>
        </p:txBody>
      </p:sp>
      <p:pic>
        <p:nvPicPr>
          <p:cNvPr id="3" name="Рисунок 2" descr="Юристы в Солнцево.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2928934"/>
            <a:ext cx="4572032" cy="3690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ОПЫТные ЮРИСТЫ.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4929190" y="2928934"/>
            <a:ext cx="4000496" cy="369094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857232"/>
            <a:ext cx="8643998" cy="1857372"/>
          </a:xfrm>
        </p:spPr>
        <p:txBody>
          <a:bodyPr>
            <a:normAutofit fontScale="90000"/>
          </a:bodyPr>
          <a:lstStyle/>
          <a:p>
            <a:r>
              <a:rPr lang="ru-RU" sz="2400" dirty="0" smtClean="0"/>
              <a:t>Ну и важная деталь, которой в наше время часто пренебрегают, - юрист должен обладать высокими моральными принципами и неподкупностью. Именно это делает его настоящим благородным борцом за права.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ICO стремительно набирает популярность как способ привлечения инвестиций, и...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214282" y="2643182"/>
            <a:ext cx="4500594" cy="3786214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Рисунок 3" descr="Арбитраж – представление интересов доверителя в арбитражных судах в связи с...">
            <a:hlinkClick r:id="rId4"/>
          </p:cNvPr>
          <p:cNvPicPr/>
          <p:nvPr/>
        </p:nvPicPr>
        <p:blipFill>
          <a:blip r:embed="rId5">
            <a:extLst>
              <a:ext uri="{28A0092B-C50C-407E-A947-70E740481C1C}">
                <a14:useLocalDpi xmlns="" xmlns:wpc="http://schemas.microsoft.com/office/word/2010/wordprocessingCanvas" xmlns:cx="http://schemas.microsoft.com/office/drawing/2014/chartex" xmlns:mc="http://schemas.openxmlformats.org/markup-compatibility/2006" xmlns:o="urn:schemas-microsoft-com:office:office" xmlns:m="http://schemas.openxmlformats.org/officeDocument/2006/math" xmlns:v="urn:schemas-microsoft-com:vml" xmlns:wp14="http://schemas.microsoft.com/office/word/2010/wordprocessingDrawing" xmlns:wp="http://schemas.openxmlformats.org/drawingml/2006/wordprocessingDrawing" xmlns:w10="urn:schemas-microsoft-com:office:word" xmlns:w="http://schemas.openxmlformats.org/wordprocessingml/2006/main" xmlns:w14="http://schemas.microsoft.com/office/word/2010/wordml" xmlns:w15="http://schemas.microsoft.com/office/word/2012/wordml" xmlns:w16se="http://schemas.microsoft.com/office/word/2015/wordml/symex" xmlns:wpg="http://schemas.microsoft.com/office/word/2010/wordprocessingGroup" xmlns:wpi="http://schemas.microsoft.com/office/word/2010/wordprocessingInk" xmlns:wne="http://schemas.microsoft.com/office/word/2006/wordml" xmlns:wps="http://schemas.microsoft.com/office/word/2010/wordprocessingShape" xmlns:a14="http://schemas.microsoft.com/office/drawing/2010/main" xmlns:pic="http://schemas.openxmlformats.org/drawingml/2006/picture" xmlns:lc="http://schemas.openxmlformats.org/drawingml/2006/lockedCanvas" val="0"/>
              </a:ext>
            </a:extLst>
          </a:blip>
          <a:srcRect/>
          <a:stretch>
            <a:fillRect/>
          </a:stretch>
        </p:blipFill>
        <p:spPr bwMode="auto">
          <a:xfrm>
            <a:off x="5143504" y="2643182"/>
            <a:ext cx="3786182" cy="38100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786058"/>
            <a:ext cx="8501122" cy="1212724"/>
          </a:xfrm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5400" dirty="0" smtClean="0"/>
              <a:t>Спасибо  за внимание!!!</a:t>
            </a:r>
            <a:endParaRPr lang="ru-RU" sz="5400" dirty="0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29</TotalTime>
  <Words>204</Words>
  <Application>Microsoft Office PowerPoint</Application>
  <PresentationFormat>Экран (4:3)</PresentationFormat>
  <Paragraphs>12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Городская</vt:lpstr>
      <vt:lpstr>                 Профессия     юрист</vt:lpstr>
      <vt:lpstr>Профессия юриста очень популярна и будет востребована всегда, пока существуют государственные системы, построенные на законодательно-правовых основах. Человек, владеющий тонкостями правовой организации и прекрасным знанием законов, необходим во всех сферах общественной жизни, экономики и политики. </vt:lpstr>
      <vt:lpstr>Слайд 3</vt:lpstr>
      <vt:lpstr>Основная работа юриста – защита прав и контроль над соблюдением законов. Профессия юриста объединяет специалистов разных правовых сфер, сюда входят нотариусы, адвокаты, судьи, прокуроры, юрисконсульты, специалисты налоговых, уголовных, гражданских, военных и других областей. </vt:lpstr>
      <vt:lpstr>Юристу необходимо обладать развитой волей и повышенным чувством ответственности – часто в его руках судьбы людей, и ошибки могут стоить очень дорого. </vt:lpstr>
      <vt:lpstr>Юристу нужен цепкий аналитический ум, отличная память, способность соотносить разные категории и факты, выделять причинно-следственные связи. Для работы требуется хорошая концентрация внимания, его переключаемость, внимательность, усидчивость, часто кропотливость. </vt:lpstr>
      <vt:lpstr>Также в этой профессии не выживают люди с мягким характером. Юрист должен быть инициативен, настойчив, где-то даже напорист и обладать высокой степенью эмоциональной стабильности и стрессоустойчивости.</vt:lpstr>
      <vt:lpstr>Ну и важная деталь, которой в наше время часто пренебрегают, - юрист должен обладать высокими моральными принципами и неподкупностью. Именно это делает его настоящим благородным борцом за права. </vt:lpstr>
      <vt:lpstr>Спасибо  за внимание!!!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Профессия     юрист</dc:title>
  <dc:creator>123</dc:creator>
  <cp:lastModifiedBy>123</cp:lastModifiedBy>
  <cp:revision>3</cp:revision>
  <dcterms:created xsi:type="dcterms:W3CDTF">2019-02-01T15:18:29Z</dcterms:created>
  <dcterms:modified xsi:type="dcterms:W3CDTF">2019-02-01T15:48:05Z</dcterms:modified>
</cp:coreProperties>
</file>