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149902A-2D45-49DC-B005-CF2DDC687F6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3E1C7AF-467C-44B4-86E0-1D7D1B734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49902A-2D45-49DC-B005-CF2DDC687F6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1C7AF-467C-44B4-86E0-1D7D1B734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149902A-2D45-49DC-B005-CF2DDC687F6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3E1C7AF-467C-44B4-86E0-1D7D1B734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49902A-2D45-49DC-B005-CF2DDC687F6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1C7AF-467C-44B4-86E0-1D7D1B734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149902A-2D45-49DC-B005-CF2DDC687F6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3E1C7AF-467C-44B4-86E0-1D7D1B734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49902A-2D45-49DC-B005-CF2DDC687F6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1C7AF-467C-44B4-86E0-1D7D1B734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49902A-2D45-49DC-B005-CF2DDC687F6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1C7AF-467C-44B4-86E0-1D7D1B734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49902A-2D45-49DC-B005-CF2DDC687F6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1C7AF-467C-44B4-86E0-1D7D1B734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149902A-2D45-49DC-B005-CF2DDC687F6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1C7AF-467C-44B4-86E0-1D7D1B734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49902A-2D45-49DC-B005-CF2DDC687F6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1C7AF-467C-44B4-86E0-1D7D1B734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49902A-2D45-49DC-B005-CF2DDC687F6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1C7AF-467C-44B4-86E0-1D7D1B734C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149902A-2D45-49DC-B005-CF2DDC687F6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3E1C7AF-467C-44B4-86E0-1D7D1B734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5085184"/>
            <a:ext cx="5072066" cy="1211984"/>
          </a:xfrm>
        </p:spPr>
        <p:txBody>
          <a:bodyPr/>
          <a:lstStyle/>
          <a:p>
            <a:r>
              <a:rPr lang="ru-RU" sz="4000" dirty="0" smtClean="0"/>
              <a:t>Профессия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400" dirty="0" smtClean="0"/>
              <a:t>повар-кондитер</a:t>
            </a:r>
            <a:br>
              <a:rPr lang="ru-RU" sz="2400" dirty="0" smtClean="0"/>
            </a:br>
            <a:r>
              <a:rPr lang="ru-RU" sz="2400" dirty="0" smtClean="0"/>
              <a:t>Хавина Екатерина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Хавина Екатерина.</a:t>
            </a:r>
            <a:endParaRPr lang="ru-RU" dirty="0"/>
          </a:p>
        </p:txBody>
      </p:sp>
      <p:pic>
        <p:nvPicPr>
          <p:cNvPr id="4098" name="Picture 2" descr="F:\Camera\IMG_20171026_093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61952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F:\Camera\IMG_20180628_094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928802"/>
            <a:ext cx="45720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F:\Camera\IMG_20180628_094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643314"/>
            <a:ext cx="361952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68046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Профессия повара является одной из самых востребованных профессий в сфере </a:t>
            </a:r>
            <a:br>
              <a:rPr lang="ru-RU" sz="3100" dirty="0" smtClean="0"/>
            </a:br>
            <a:r>
              <a:rPr lang="ru-RU" sz="3100" dirty="0" smtClean="0"/>
              <a:t>обслуживания. Приготовление пищи является одной из самый насущных </a:t>
            </a:r>
            <a:br>
              <a:rPr lang="ru-RU" sz="3100" dirty="0" smtClean="0"/>
            </a:br>
            <a:r>
              <a:rPr lang="ru-RU" sz="3100" dirty="0" smtClean="0"/>
              <a:t>человеческих забот.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F:\просто разные фото\1542443067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14752"/>
            <a:ext cx="3810000" cy="2857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7" name="Picture 3" descr="F:\просто разные фото\15424430772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643314"/>
            <a:ext cx="3810000" cy="2857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46615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Кулинария – это искусство приготовления пищи. Сборники рецептур начали составлять с </a:t>
            </a:r>
            <a:br>
              <a:rPr lang="ru-RU" sz="2800" dirty="0" smtClean="0"/>
            </a:br>
            <a:r>
              <a:rPr lang="ru-RU" sz="2800" dirty="0" smtClean="0"/>
              <a:t>незапамятных времен. В него вошли способы обработки продуктов и блюда русской, </a:t>
            </a:r>
            <a:br>
              <a:rPr lang="ru-RU" sz="2800" dirty="0" smtClean="0"/>
            </a:br>
            <a:r>
              <a:rPr lang="ru-RU" sz="2800" dirty="0" smtClean="0"/>
              <a:t>французской, английской и восточной кухни</a:t>
            </a:r>
            <a:endParaRPr lang="ru-RU" sz="2800" dirty="0"/>
          </a:p>
        </p:txBody>
      </p:sp>
      <p:pic>
        <p:nvPicPr>
          <p:cNvPr id="2051" name="Picture 3" descr="F:\Camera\IMG_20171026_11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71942"/>
            <a:ext cx="3429003" cy="2571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F:\Camera\IMG_20171103_123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499" y="4071942"/>
            <a:ext cx="3238501" cy="242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53785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огромное значение имеет искусство </a:t>
            </a:r>
            <a:br>
              <a:rPr lang="ru-RU" sz="3100" dirty="0" smtClean="0"/>
            </a:br>
            <a:r>
              <a:rPr lang="ru-RU" sz="3100" dirty="0" smtClean="0"/>
              <a:t>оформления блюд, придания им вкуса, так как эстетическая потребность человека </a:t>
            </a:r>
            <a:br>
              <a:rPr lang="ru-RU" sz="3100" dirty="0" smtClean="0"/>
            </a:br>
            <a:r>
              <a:rPr lang="ru-RU" sz="3100" dirty="0" smtClean="0"/>
              <a:t>получать удовольствие от вида, запаха и всего процесса еды так же важна, как и </a:t>
            </a:r>
            <a:br>
              <a:rPr lang="ru-RU" sz="3100" dirty="0" smtClean="0"/>
            </a:br>
            <a:r>
              <a:rPr lang="ru-RU" sz="3100" dirty="0" smtClean="0"/>
              <a:t>качественное ее приготовление. В большой степени усвоение пищи зависит от того, какие </a:t>
            </a:r>
            <a:br>
              <a:rPr lang="ru-RU" sz="3100" dirty="0" smtClean="0"/>
            </a:br>
            <a:r>
              <a:rPr lang="ru-RU" sz="3100" dirty="0" smtClean="0"/>
              <a:t>чувства вызывает она у человека.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F:\Camera\IMG_20171206_122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4095779" cy="30718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 descr="F:\Camera\IMG_20171213_120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786190"/>
            <a:ext cx="3905277" cy="29289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 descr="F:\Camera\IMG_20180628_0944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571480"/>
            <a:ext cx="4572032" cy="34290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7" name="Picture 5" descr="F:\Camera\IMG_20180628_0945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643182"/>
            <a:ext cx="5214974" cy="39112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2517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Считается, что слово «кондитер» произошло от итальянского глагола «</a:t>
            </a:r>
            <a:r>
              <a:rPr lang="ru-RU" sz="2800" dirty="0" err="1" smtClean="0"/>
              <a:t>кандиере</a:t>
            </a:r>
            <a:r>
              <a:rPr lang="ru-RU" sz="2800" dirty="0" smtClean="0"/>
              <a:t>», который дословно переводится, как «варить в сахаре». </a:t>
            </a:r>
            <a:endParaRPr lang="ru-RU" sz="2800" dirty="0"/>
          </a:p>
        </p:txBody>
      </p:sp>
      <p:pic>
        <p:nvPicPr>
          <p:cNvPr id="5122" name="Picture 2" descr="F:\ТОРТЫ\15230151988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3286124"/>
            <a:ext cx="3905277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F:\ТОРТЫ\IMG_20181130_141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286124"/>
            <a:ext cx="3905256" cy="2928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609026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Повар-кондитер – специалист, умеющий искусно приготавливать сладкие лакомства, десерты, торты, пирожные и т.д. Кондитер может готовить по рецепту и без, экспериментируя, изобретая новые блюда, оригинальные сочетания вкусов и запахов.</a:t>
            </a:r>
            <a:endParaRPr lang="ru-RU" sz="2800" dirty="0"/>
          </a:p>
        </p:txBody>
      </p:sp>
      <p:pic>
        <p:nvPicPr>
          <p:cNvPr id="6146" name="Picture 2" descr="F:\ТОРТЫ\su1T7juPTg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256"/>
            <a:ext cx="2985727" cy="22383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 descr="F:\ТОРТЫ\15335752379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982644"/>
            <a:ext cx="3452810" cy="25896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394976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Повар-кондитер замешивает, взбивает, раскатывает тесто, готовит наполнители, крема, муссы и джемы, проверяет вес готового изделия, определяет его калорийность. Кондитер должен уметь определять качество продуктов по их виду, запаху и вкусу, должен знать все об их свойствах, чтобы гармонично сочетать компоненты изделия, а также знать, чем заменить недостающий ингредиент. </a:t>
            </a:r>
            <a:endParaRPr lang="ru-RU" sz="2800" dirty="0"/>
          </a:p>
        </p:txBody>
      </p:sp>
      <p:pic>
        <p:nvPicPr>
          <p:cNvPr id="7170" name="Picture 2" descr="F:\ТОРТЫ\IMG_20180413_125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4143404" cy="3107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F:\Camera\IMG_20171119_092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9929" y="3643314"/>
            <a:ext cx="3810005" cy="2857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46641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Кроме того, повар-кондитер должен досконально изучить оборудование и инструменты для готовки. Неотъемлемая часть работы кондитера – художественная составляющая. Для того, чтобы десерт был красивым, повар должен обладать не только ярким воображением, но и хорошим глазомером.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F:\ТОРТЫ\52yqaiosV-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3938627" cy="2952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5" name="Picture 3" descr="F:\ТОРТЫ\IMG_20180320_130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857496"/>
            <a:ext cx="4071966" cy="34647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7456362" cy="1357322"/>
          </a:xfrm>
        </p:spPr>
        <p:txBody>
          <a:bodyPr>
            <a:normAutofit fontScale="90000"/>
          </a:bodyPr>
          <a:lstStyle/>
          <a:p>
            <a:r>
              <a:rPr lang="ru-RU" sz="54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внимание!!!</a:t>
            </a:r>
            <a:endParaRPr lang="ru-RU" sz="5400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60</TotalTime>
  <Words>200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Профессия          повар-кондитер Хавина Екатерина</vt:lpstr>
      <vt:lpstr>Профессия повара является одной из самых востребованных профессий в сфере  обслуживания. Приготовление пищи является одной из самый насущных  человеческих забот. </vt:lpstr>
      <vt:lpstr>Кулинария – это искусство приготовления пищи. Сборники рецептур начали составлять с  незапамятных времен. В него вошли способы обработки продуктов и блюда русской,  французской, английской и восточной кухни</vt:lpstr>
      <vt:lpstr>огромное значение имеет искусство  оформления блюд, придания им вкуса, так как эстетическая потребность человека  получать удовольствие от вида, запаха и всего процесса еды так же важна, как и  качественное ее приготовление. В большой степени усвоение пищи зависит от того, какие  чувства вызывает она у человека. </vt:lpstr>
      <vt:lpstr>Считается, что слово «кондитер» произошло от итальянского глагола «кандиере», который дословно переводится, как «варить в сахаре». </vt:lpstr>
      <vt:lpstr>Повар-кондитер – специалист, умеющий искусно приготавливать сладкие лакомства, десерты, торты, пирожные и т.д. Кондитер может готовить по рецепту и без, экспериментируя, изобретая новые блюда, оригинальные сочетания вкусов и запахов.</vt:lpstr>
      <vt:lpstr>Повар-кондитер замешивает, взбивает, раскатывает тесто, готовит наполнители, крема, муссы и джемы, проверяет вес готового изделия, определяет его калорийность. Кондитер должен уметь определять качество продуктов по их виду, запаху и вкусу, должен знать все об их свойствах, чтобы гармонично сочетать компоненты изделия, а также знать, чем заменить недостающий ингредиент. </vt:lpstr>
      <vt:lpstr>Кроме того, повар-кондитер должен досконально изучить оборудование и инструменты для готовки. Неотъемлемая часть работы кондитера – художественная составляющая. Для того, чтобы десерт был красивым, повар должен обладать не только ярким воображением, но и хорошим глазомером.  </vt:lpstr>
      <vt:lpstr>Спасибо за внимание!!!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         повар-кондитер</dc:title>
  <dc:creator>123</dc:creator>
  <cp:lastModifiedBy>Windows User</cp:lastModifiedBy>
  <cp:revision>9</cp:revision>
  <dcterms:created xsi:type="dcterms:W3CDTF">2018-12-17T14:48:45Z</dcterms:created>
  <dcterms:modified xsi:type="dcterms:W3CDTF">2020-11-04T09:46:38Z</dcterms:modified>
</cp:coreProperties>
</file>