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9" r:id="rId3"/>
    <p:sldId id="293" r:id="rId4"/>
    <p:sldId id="287" r:id="rId5"/>
    <p:sldId id="292" r:id="rId6"/>
    <p:sldId id="291" r:id="rId7"/>
    <p:sldId id="290" r:id="rId8"/>
    <p:sldId id="294" r:id="rId9"/>
    <p:sldId id="296" r:id="rId10"/>
    <p:sldId id="295" r:id="rId11"/>
    <p:sldId id="297" r:id="rId12"/>
    <p:sldId id="298" r:id="rId13"/>
    <p:sldId id="282" r:id="rId14"/>
    <p:sldId id="257" r:id="rId15"/>
    <p:sldId id="258" r:id="rId16"/>
    <p:sldId id="259" r:id="rId17"/>
    <p:sldId id="260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81" r:id="rId33"/>
    <p:sldId id="276" r:id="rId34"/>
    <p:sldId id="285" r:id="rId35"/>
    <p:sldId id="283" r:id="rId36"/>
    <p:sldId id="286" r:id="rId37"/>
    <p:sldId id="284" r:id="rId38"/>
    <p:sldId id="288" r:id="rId39"/>
    <p:sldId id="299" r:id="rId40"/>
    <p:sldId id="280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B736044-4277-41F8-944B-3EDEC5036204}">
          <p14:sldIdLst>
            <p14:sldId id="256"/>
          </p14:sldIdLst>
        </p14:section>
        <p14:section name="Раздел без заголовка" id="{8A8FB8EB-CA71-4B14-B317-6005E7EDC37B}">
          <p14:sldIdLst>
            <p14:sldId id="289"/>
            <p14:sldId id="293"/>
            <p14:sldId id="287"/>
            <p14:sldId id="292"/>
            <p14:sldId id="291"/>
            <p14:sldId id="290"/>
            <p14:sldId id="294"/>
            <p14:sldId id="296"/>
            <p14:sldId id="295"/>
            <p14:sldId id="297"/>
            <p14:sldId id="298"/>
          </p14:sldIdLst>
        </p14:section>
        <p14:section name="Раздел без заголовка" id="{8C0FDBFF-BA17-4D05-930D-67EED38A94D1}">
          <p14:sldIdLst>
            <p14:sldId id="282"/>
            <p14:sldId id="257"/>
            <p14:sldId id="258"/>
            <p14:sldId id="259"/>
            <p14:sldId id="260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  <p14:section name="Раздел без заголовка" id="{E589932F-4DDE-42F2-AB81-768C9167083D}">
          <p14:sldIdLst>
            <p14:sldId id="281"/>
            <p14:sldId id="276"/>
            <p14:sldId id="285"/>
            <p14:sldId id="283"/>
            <p14:sldId id="286"/>
            <p14:sldId id="284"/>
            <p14:sldId id="288"/>
          </p14:sldIdLst>
        </p14:section>
        <p14:section name="Раздел без заголовка" id="{9AC880DF-B3A2-430C-B28E-8378469D920D}">
          <p14:sldIdLst>
            <p14:sldId id="299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3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CB1EB-5ECC-47EE-994E-51487498E6D1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EB94-1B0C-4CF1-809E-3FDE34587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CB1EB-5ECC-47EE-994E-51487498E6D1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EB94-1B0C-4CF1-809E-3FDE34587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CB1EB-5ECC-47EE-994E-51487498E6D1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EB94-1B0C-4CF1-809E-3FDE34587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CB1EB-5ECC-47EE-994E-51487498E6D1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EB94-1B0C-4CF1-809E-3FDE34587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CB1EB-5ECC-47EE-994E-51487498E6D1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EB94-1B0C-4CF1-809E-3FDE34587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CB1EB-5ECC-47EE-994E-51487498E6D1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EB94-1B0C-4CF1-809E-3FDE34587CE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CB1EB-5ECC-47EE-994E-51487498E6D1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EB94-1B0C-4CF1-809E-3FDE34587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CB1EB-5ECC-47EE-994E-51487498E6D1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EB94-1B0C-4CF1-809E-3FDE34587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CB1EB-5ECC-47EE-994E-51487498E6D1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EB94-1B0C-4CF1-809E-3FDE34587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CB1EB-5ECC-47EE-994E-51487498E6D1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7DEB94-1B0C-4CF1-809E-3FDE34587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CB1EB-5ECC-47EE-994E-51487498E6D1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EB94-1B0C-4CF1-809E-3FDE34587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29CB1EB-5ECC-47EE-994E-51487498E6D1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57DEB94-1B0C-4CF1-809E-3FDE34587CE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Викторина </a:t>
            </a:r>
            <a:br>
              <a:rPr lang="ru-RU" dirty="0" smtClean="0"/>
            </a:br>
            <a:r>
              <a:rPr lang="ru-RU" dirty="0" smtClean="0"/>
              <a:t>«Занимательная география»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5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364088" y="3212976"/>
            <a:ext cx="3748454" cy="1584176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Горная цепь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636" y="78842"/>
            <a:ext cx="5184576" cy="21989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Какую цепь нельзя поднять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" y="2420888"/>
            <a:ext cx="2398787" cy="23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0" y="2313984"/>
            <a:ext cx="5112568" cy="338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56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364088" y="3212976"/>
            <a:ext cx="3748454" cy="1584176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Панама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636" y="78842"/>
            <a:ext cx="5184576" cy="21989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Какое государство можно носить на голове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" y="2420888"/>
            <a:ext cx="2398787" cy="23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9" y="2277819"/>
            <a:ext cx="5040560" cy="390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56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364088" y="3212976"/>
            <a:ext cx="3748454" cy="1584176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Куба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636" y="78842"/>
            <a:ext cx="5184576" cy="21989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Какой остров, потеряв букву, становится геометрической фигурой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" y="2420888"/>
            <a:ext cx="2398787" cy="23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88" y="2636912"/>
            <a:ext cx="5230200" cy="248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15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Географические вопросы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82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139952" y="2420888"/>
            <a:ext cx="3960440" cy="2016224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Евразия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4664"/>
            <a:ext cx="4176464" cy="18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Самый большой материк Земли?</a:t>
            </a: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" y="2420888"/>
            <a:ext cx="2398787" cy="23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13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139952" y="2420888"/>
            <a:ext cx="3960440" cy="2016224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Азия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4664"/>
            <a:ext cx="4176464" cy="18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Часть света, омываемая четырьмя океанами?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" y="2420888"/>
            <a:ext cx="2398787" cy="23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82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139952" y="2420888"/>
            <a:ext cx="3960440" cy="2016224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Антарктида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4664"/>
            <a:ext cx="4176464" cy="18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Материк открытый позже других?</a:t>
            </a: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" y="2420888"/>
            <a:ext cx="2398787" cy="23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96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139952" y="2420888"/>
            <a:ext cx="3960440" cy="2016224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Австралия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4664"/>
            <a:ext cx="4176464" cy="18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Самый маленький материк...?</a:t>
            </a: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" y="2420888"/>
            <a:ext cx="2398787" cy="23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139952" y="2420888"/>
            <a:ext cx="3960440" cy="2016224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Тихий океан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4664"/>
            <a:ext cx="4176464" cy="18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Океан, омывающий все материки, кроме Африки?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" y="2420888"/>
            <a:ext cx="2398787" cy="23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24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139952" y="2420888"/>
            <a:ext cx="3960440" cy="2016224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Северный-Ледовитый океан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4664"/>
            <a:ext cx="4176464" cy="18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Самый северный океан...?</a:t>
            </a: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" y="2420888"/>
            <a:ext cx="2398787" cy="23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24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на внимание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56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139952" y="2420888"/>
            <a:ext cx="3960440" cy="2016224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Христофор Колумб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4664"/>
            <a:ext cx="4176464" cy="18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Кто открыл Америку?</a:t>
            </a: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" y="2420888"/>
            <a:ext cx="2398787" cy="23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43" y="2394664"/>
            <a:ext cx="3217745" cy="38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24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139952" y="2420888"/>
            <a:ext cx="3960440" cy="2016224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Эверест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(Джомолунгма)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4664"/>
            <a:ext cx="4176464" cy="18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Самая высокая вершина мира?</a:t>
            </a: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" y="2420888"/>
            <a:ext cx="2398787" cy="23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24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139952" y="2420888"/>
            <a:ext cx="3960440" cy="2016224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>
                <a:solidFill>
                  <a:schemeClr val="tx1"/>
                </a:solidFill>
              </a:rPr>
              <a:t>Магелан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4664"/>
            <a:ext cx="4176464" cy="18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Кто совершил первое кругосветное плавание?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" y="2420888"/>
            <a:ext cx="2398787" cy="23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37" y="2420888"/>
            <a:ext cx="381642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24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139952" y="2420888"/>
            <a:ext cx="3960440" cy="2016224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Каспийское море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4664"/>
            <a:ext cx="4176464" cy="18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Самое большое по площади озеро мира?</a:t>
            </a: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" y="2420888"/>
            <a:ext cx="2398787" cy="23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24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139952" y="2420888"/>
            <a:ext cx="3960440" cy="2016224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Мадагаскар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4664"/>
            <a:ext cx="4176464" cy="18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Крупный остров у берегов Африки?</a:t>
            </a: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" y="2420888"/>
            <a:ext cx="2398787" cy="23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24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004048" y="2420888"/>
            <a:ext cx="3960440" cy="2016224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Айсберг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4664"/>
            <a:ext cx="4176464" cy="18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Плавающая ледяная гора?</a:t>
            </a: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" y="2420888"/>
            <a:ext cx="2398787" cy="23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61" y="2326943"/>
            <a:ext cx="4405397" cy="330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24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139952" y="2420888"/>
            <a:ext cx="3960440" cy="2016224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Исток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4664"/>
            <a:ext cx="4176464" cy="18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Место, где начинается река?</a:t>
            </a: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" y="2420888"/>
            <a:ext cx="2398787" cy="23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24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183560" y="2659563"/>
            <a:ext cx="3960440" cy="2016224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Васко да Гама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4664"/>
            <a:ext cx="4176464" cy="18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Кто первым достиг, Индии обогнув Африку?</a:t>
            </a: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" y="2420888"/>
            <a:ext cx="2398787" cy="23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5" y="2420888"/>
            <a:ext cx="3106219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3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139952" y="2420888"/>
            <a:ext cx="3960440" cy="2016224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Белое море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71295"/>
            <a:ext cx="4176464" cy="18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На берегу, какого моря расположен город Архангельск?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" y="2420888"/>
            <a:ext cx="2398787" cy="23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3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139952" y="2420888"/>
            <a:ext cx="3960440" cy="2016224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Луна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4664"/>
            <a:ext cx="4176464" cy="18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Естественный спутник Земли?</a:t>
            </a: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" y="2420888"/>
            <a:ext cx="2398787" cy="23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27" y="2636912"/>
            <a:ext cx="4069804" cy="386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3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364088" y="3212976"/>
            <a:ext cx="3748454" cy="1584176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Мыс Игольный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636" y="78842"/>
            <a:ext cx="5184576" cy="21989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Назовите самый тонкий и острый мыс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" y="2420888"/>
            <a:ext cx="2398787" cy="23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02" y="3212976"/>
            <a:ext cx="4381444" cy="291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67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139952" y="2420888"/>
            <a:ext cx="3960440" cy="2016224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Азия, Европа, Америка, Австралия, Антарктида, Африка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4664"/>
            <a:ext cx="4176464" cy="18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Перечислите все части света.</a:t>
            </a: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" y="2420888"/>
            <a:ext cx="2398787" cy="23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3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139952" y="2420888"/>
            <a:ext cx="3960440" cy="2016224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Гренландия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4664"/>
            <a:ext cx="4176464" cy="18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Самый большой остров в мире?</a:t>
            </a: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" y="2420888"/>
            <a:ext cx="2398787" cy="23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3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4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364088" y="3212976"/>
            <a:ext cx="3748454" cy="1584176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Не на восток, а на запад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636" y="78842"/>
            <a:ext cx="5184576" cy="21989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Солнце за день устаёт,</a:t>
            </a:r>
          </a:p>
          <a:p>
            <a:pPr algn="ctr"/>
            <a:r>
              <a:rPr lang="ru-RU" sz="3200" dirty="0" smtClean="0"/>
              <a:t>На ночь спать оно идёт</a:t>
            </a:r>
          </a:p>
          <a:p>
            <a:pPr algn="ctr"/>
            <a:r>
              <a:rPr lang="ru-RU" sz="3200" dirty="0" smtClean="0"/>
              <a:t>На полянку, за лесок,</a:t>
            </a:r>
          </a:p>
          <a:p>
            <a:pPr algn="ctr"/>
            <a:r>
              <a:rPr lang="ru-RU" sz="3200" dirty="0" smtClean="0"/>
              <a:t>Ровно-ровно на восток.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" y="2420888"/>
            <a:ext cx="2398787" cy="23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3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364088" y="3212976"/>
            <a:ext cx="3748454" cy="1584176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4 океана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636" y="78842"/>
            <a:ext cx="5184576" cy="21989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Шесть океанов на планете.</a:t>
            </a:r>
          </a:p>
          <a:p>
            <a:pPr algn="ctr"/>
            <a:r>
              <a:rPr lang="ru-RU" sz="3200" dirty="0" smtClean="0"/>
              <a:t>Согласны с этим все ли, дети?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" y="2420888"/>
            <a:ext cx="2398787" cy="23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84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364088" y="3212976"/>
            <a:ext cx="3748454" cy="1584176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Волга- это река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636" y="78842"/>
            <a:ext cx="5184576" cy="21989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Знает каждый капитан:</a:t>
            </a:r>
          </a:p>
          <a:p>
            <a:pPr algn="ctr"/>
            <a:r>
              <a:rPr lang="ru-RU" sz="3200" dirty="0" smtClean="0"/>
              <a:t>Волга - это океан.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" y="2420888"/>
            <a:ext cx="2398787" cy="23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0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364088" y="3212976"/>
            <a:ext cx="3748454" cy="1584176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Ночь начинается после заката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636" y="78842"/>
            <a:ext cx="5184576" cy="21989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Солнце и небо багряного цвета.</a:t>
            </a:r>
          </a:p>
          <a:p>
            <a:pPr algn="ctr"/>
            <a:r>
              <a:rPr lang="ru-RU" sz="3200" dirty="0" smtClean="0"/>
              <a:t>Ночь начинается после рассвета.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" y="2420888"/>
            <a:ext cx="2398787" cy="23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49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364088" y="3212976"/>
            <a:ext cx="3748454" cy="1584176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Эверест- это гора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636" y="78842"/>
            <a:ext cx="5184576" cy="21989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Слышу подсказку Вити-дружка,</a:t>
            </a:r>
          </a:p>
          <a:p>
            <a:pPr algn="ctr"/>
            <a:r>
              <a:rPr lang="ru-RU" sz="3200" dirty="0" smtClean="0"/>
              <a:t>Что Эверест - большая река.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" y="2420888"/>
            <a:ext cx="2398787" cy="23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46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364088" y="3212976"/>
            <a:ext cx="3748454" cy="1584176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Байкал-озеро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636" y="78842"/>
            <a:ext cx="5184576" cy="21989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Знать, ребята, вам пора,</a:t>
            </a:r>
          </a:p>
          <a:p>
            <a:pPr algn="ctr"/>
            <a:r>
              <a:rPr lang="ru-RU" sz="3200" dirty="0" smtClean="0"/>
              <a:t>Что Байкал у нас - гора.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" y="2420888"/>
            <a:ext cx="2398787" cy="23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14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География на все сто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08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364088" y="3212976"/>
            <a:ext cx="3748454" cy="1584176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Мокрым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636" y="78842"/>
            <a:ext cx="5184576" cy="21989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Зелёный платок уронили в Желтое море. Каким его вытащили из воды?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" y="2420888"/>
            <a:ext cx="2398787" cy="23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" y="2708920"/>
            <a:ext cx="4320480" cy="318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29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2480" y="-216024"/>
            <a:ext cx="504056" cy="45719"/>
          </a:xfrm>
        </p:spPr>
        <p:txBody>
          <a:bodyPr/>
          <a:lstStyle/>
          <a:p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1774"/>
            <a:ext cx="7992888" cy="482453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_ _ СТО _  -  </a:t>
            </a:r>
            <a:r>
              <a:rPr lang="ru-RU" sz="2000" dirty="0"/>
              <a:t>сторона света.</a:t>
            </a:r>
          </a:p>
          <a:p>
            <a:r>
              <a:rPr lang="ru-RU" sz="2000" dirty="0"/>
              <a:t>_ СТО _  -  начало реки.</a:t>
            </a:r>
          </a:p>
          <a:p>
            <a:r>
              <a:rPr lang="ru-RU" sz="2000" dirty="0"/>
              <a:t>СТО _ _ _ _  -  главный город страны.</a:t>
            </a:r>
          </a:p>
          <a:p>
            <a:r>
              <a:rPr lang="ru-RU" sz="2000" dirty="0"/>
              <a:t>_ СТО _ _ _  -  государство в Прибалтике.</a:t>
            </a:r>
          </a:p>
          <a:p>
            <a:r>
              <a:rPr lang="ru-RU" sz="2000" dirty="0"/>
              <a:t>_ _ СТО _  -  город "Золотого кольца" России. </a:t>
            </a:r>
          </a:p>
          <a:p>
            <a:r>
              <a:rPr lang="ru-RU" sz="2000" dirty="0"/>
              <a:t>_ _ _ _ СТО _ _ _ _  -  героический город в </a:t>
            </a:r>
            <a:r>
              <a:rPr lang="ru-RU" sz="2000" dirty="0" smtClean="0"/>
              <a:t>Крыму</a:t>
            </a:r>
            <a:r>
              <a:rPr lang="ru-RU" sz="2000" dirty="0"/>
              <a:t>.</a:t>
            </a:r>
          </a:p>
          <a:p>
            <a:r>
              <a:rPr lang="ru-RU" sz="2000" dirty="0"/>
              <a:t>_ _ _ _ _ _ _ СТО _  -  город РФ, порт на Тихом океане.</a:t>
            </a:r>
          </a:p>
          <a:p>
            <a:r>
              <a:rPr lang="ru-RU" sz="2000" dirty="0"/>
              <a:t>_ _ _ _ СТО _  -  столица Ямайки, порт на Карибском море.</a:t>
            </a:r>
          </a:p>
          <a:p>
            <a:r>
              <a:rPr lang="ru-RU" sz="2000" dirty="0"/>
              <a:t>СТО _ _ _ _ _ _  -  столица Швеции, порт на Балтийском море.</a:t>
            </a:r>
          </a:p>
          <a:p>
            <a:r>
              <a:rPr lang="ru-RU" sz="2000" dirty="0"/>
              <a:t>_ _ _ СТО _ _ _  -  имя мореплавателя, открывшего Америку.</a:t>
            </a:r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88640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Восток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59" y="548680"/>
            <a:ext cx="1131475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Исток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59" y="1052736"/>
            <a:ext cx="1440161" cy="395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Столица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59" y="1448092"/>
            <a:ext cx="1440161" cy="396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Эстония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844824"/>
            <a:ext cx="14401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Ростов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204864"/>
            <a:ext cx="21602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Севастополь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636912"/>
            <a:ext cx="21602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Владивосток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1559" y="2996952"/>
            <a:ext cx="1800201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Кигстон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3429000"/>
            <a:ext cx="18002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Стокгольм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3789040"/>
            <a:ext cx="18002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Христофор Колумб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13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364088" y="3212976"/>
            <a:ext cx="3748454" cy="1584176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Лебединое озеро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636" y="78842"/>
            <a:ext cx="5184576" cy="21989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Каким озером любуются в театре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" y="2420888"/>
            <a:ext cx="2398787" cy="23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12876"/>
            <a:ext cx="4851648" cy="363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56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364088" y="3212976"/>
            <a:ext cx="3748454" cy="1584176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Австралия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636" y="78842"/>
            <a:ext cx="5184576" cy="21989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 какой стране все животные с сумками бегают 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" y="2420888"/>
            <a:ext cx="2398787" cy="23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66" y="2513809"/>
            <a:ext cx="4868606" cy="273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20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364088" y="3212976"/>
            <a:ext cx="3748454" cy="1584176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Грозный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636" y="78842"/>
            <a:ext cx="5184576" cy="21989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Какой город </a:t>
            </a:r>
            <a:r>
              <a:rPr lang="ru-RU" sz="3200" dirty="0" smtClean="0"/>
              <a:t>РФ </a:t>
            </a:r>
            <a:r>
              <a:rPr lang="ru-RU" sz="3200" dirty="0" smtClean="0"/>
              <a:t>самый сердитый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" y="2420888"/>
            <a:ext cx="2398787" cy="23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6" y="2277819"/>
            <a:ext cx="5472608" cy="363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45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364088" y="3212976"/>
            <a:ext cx="3748454" cy="1584176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Ямал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636" y="78842"/>
            <a:ext cx="5184576" cy="21989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Какой полуостров заявляет о своей величине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" y="2420888"/>
            <a:ext cx="2398787" cy="23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6" y="1999023"/>
            <a:ext cx="3781772" cy="488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23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364088" y="3212976"/>
            <a:ext cx="3748454" cy="1584176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Ямайка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636" y="78842"/>
            <a:ext cx="5184576" cy="21989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Какой остров называет себя спортивной одеждой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" y="2420888"/>
            <a:ext cx="2398787" cy="23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3914"/>
            <a:ext cx="4762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22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1110</TotalTime>
  <Words>468</Words>
  <Application>Microsoft Office PowerPoint</Application>
  <PresentationFormat>Экран (4:3)</PresentationFormat>
  <Paragraphs>103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Углы</vt:lpstr>
      <vt:lpstr>Викторина  «Занимательная география»</vt:lpstr>
      <vt:lpstr>Вопросы на внимание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Географические вопросы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Загадки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География на все сто</vt:lpstr>
      <vt:lpstr>,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 «Занимательная география»</dc:title>
  <dc:creator>Пользователь</dc:creator>
  <cp:lastModifiedBy>Пользователь</cp:lastModifiedBy>
  <cp:revision>9</cp:revision>
  <dcterms:created xsi:type="dcterms:W3CDTF">2016-10-03T18:48:23Z</dcterms:created>
  <dcterms:modified xsi:type="dcterms:W3CDTF">2016-10-04T17:41:15Z</dcterms:modified>
</cp:coreProperties>
</file>