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notesMasterIdLst>
    <p:notesMasterId r:id="rId25"/>
  </p:notesMasterIdLst>
  <p:sldIdLst>
    <p:sldId id="256" r:id="rId2"/>
    <p:sldId id="257" r:id="rId3"/>
    <p:sldId id="259" r:id="rId4"/>
    <p:sldId id="262" r:id="rId5"/>
    <p:sldId id="263" r:id="rId6"/>
    <p:sldId id="264" r:id="rId7"/>
    <p:sldId id="261" r:id="rId8"/>
    <p:sldId id="260" r:id="rId9"/>
    <p:sldId id="276" r:id="rId10"/>
    <p:sldId id="272" r:id="rId11"/>
    <p:sldId id="271" r:id="rId12"/>
    <p:sldId id="270" r:id="rId13"/>
    <p:sldId id="265" r:id="rId14"/>
    <p:sldId id="269" r:id="rId15"/>
    <p:sldId id="268" r:id="rId16"/>
    <p:sldId id="267" r:id="rId17"/>
    <p:sldId id="266" r:id="rId18"/>
    <p:sldId id="273" r:id="rId19"/>
    <p:sldId id="274" r:id="rId20"/>
    <p:sldId id="275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2" autoAdjust="0"/>
    <p:restoredTop sz="9476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8718D-747E-41E1-A0F1-3B197601924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55197-C670-49CA-AADE-ACB616CCD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615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5197-C670-49CA-AADE-ACB616CCD69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2086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CCEE70C1-7190-428C-A202-35ABEF9508AB}" type="datetimeFigureOut">
              <a:rPr lang="ru-RU" smtClean="0"/>
              <a:pPr>
                <a:defRPr/>
              </a:pPr>
              <a:t>07.11.2020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5CA246F-59CF-44BD-9FB4-D1512DDEC2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660E10-2E9A-40D6-A5DB-FADE5DE1BBB3}" type="datetimeFigureOut">
              <a:rPr lang="ru-RU" smtClean="0"/>
              <a:pPr>
                <a:defRPr/>
              </a:pPr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19C16-36AD-4AA9-93BF-E37F00DA3C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E09BAC-7846-407A-8DE6-E52F040E8CE5}" type="datetimeFigureOut">
              <a:rPr lang="ru-RU" smtClean="0"/>
              <a:pPr>
                <a:defRPr/>
              </a:pPr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AB030-8AC2-48C5-8528-0A0FCE6CFE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348487-0EA4-4C89-AFE8-6BD9906CBE72}" type="datetimeFigureOut">
              <a:rPr lang="ru-RU" smtClean="0"/>
              <a:pPr>
                <a:defRPr/>
              </a:pPr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168BA-F776-4D83-A6D9-27D9BC9C25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AAB840-04CA-438F-A5B4-929F0233B86B}" type="datetimeFigureOut">
              <a:rPr lang="ru-RU" smtClean="0"/>
              <a:pPr>
                <a:defRPr/>
              </a:pPr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B964F-14B2-4E9F-AEC0-DCB8769C4B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091248-CB9F-463E-A84D-5032B38D840B}" type="datetimeFigureOut">
              <a:rPr lang="ru-RU" smtClean="0"/>
              <a:pPr>
                <a:defRPr/>
              </a:pPr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3A675-B543-497E-B091-4FB6A8DD6C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6A35AF9-142A-4AD1-A0C3-BFCA80E4287F}" type="datetimeFigureOut">
              <a:rPr lang="ru-RU" smtClean="0"/>
              <a:pPr>
                <a:defRPr/>
              </a:pPr>
              <a:t>07.11.2020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5F074E8E-2631-457E-9E8C-11E6870857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8C593E6B-CF34-43D7-93F7-BDDC8EA4A62C}" type="datetimeFigureOut">
              <a:rPr lang="ru-RU" smtClean="0"/>
              <a:pPr>
                <a:defRPr/>
              </a:pPr>
              <a:t>07.11.2020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7DBF3F91-5117-4402-A411-359A69DEF2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15E1C-F0A1-4252-9E72-8D07591158DD}" type="datetimeFigureOut">
              <a:rPr lang="ru-RU" smtClean="0"/>
              <a:pPr>
                <a:defRPr/>
              </a:pPr>
              <a:t>07.11.2020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44D0A-C09D-42FC-8F04-41F7AF0600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45E807-0B83-418D-B7A5-01BAB1646E06}" type="datetimeFigureOut">
              <a:rPr lang="ru-RU" smtClean="0"/>
              <a:pPr>
                <a:defRPr/>
              </a:pPr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7C3FF-2A01-4132-8243-E8C3587C31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16641C-311D-4093-93ED-5AF2EF1C0E36}" type="datetimeFigureOut">
              <a:rPr lang="ru-RU" smtClean="0"/>
              <a:pPr>
                <a:defRPr/>
              </a:pPr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062AF-27F4-4B8A-AD4E-81C61A02C3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85ED65BC-4C28-4F98-BC48-2A7AFCFF5F70}" type="datetimeFigureOut">
              <a:rPr lang="ru-RU" smtClean="0"/>
              <a:pPr>
                <a:defRPr/>
              </a:pPr>
              <a:t>07.11.2020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53F413-076B-4506-AC6C-3EE8C272D6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slide" Target="slide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slide" Target="slide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slide" Target="slide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slide" Target="slide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slide" Target="slide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slide" Target="slide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forum.anastasia.ru/files/_1190110131.jpg" TargetMode="External"/><Relationship Id="rId13" Type="http://schemas.openxmlformats.org/officeDocument/2006/relationships/hyperlink" Target="http://bialczynski.files.wordpress.com/2010/11/00-nicefor-reka_amur.jpg" TargetMode="External"/><Relationship Id="rId18" Type="http://schemas.openxmlformats.org/officeDocument/2006/relationships/hyperlink" Target="http://img1.liveinternet.ru/images/attach/c/1/61/655/61655118_1279399279_22757003875449.jpg-" TargetMode="External"/><Relationship Id="rId3" Type="http://schemas.openxmlformats.org/officeDocument/2006/relationships/hyperlink" Target="http://www.happy-pm.com/images/sad_smiley.jpg" TargetMode="External"/><Relationship Id="rId21" Type="http://schemas.openxmlformats.org/officeDocument/2006/relationships/hyperlink" Target="http://photobucket.com/albums/nn95/sveta_by/02.jpg" TargetMode="External"/><Relationship Id="rId7" Type="http://schemas.openxmlformats.org/officeDocument/2006/relationships/hyperlink" Target="http://s50.radikal.ru/i127/1102/19/36efd64fd68c.jpg" TargetMode="External"/><Relationship Id="rId12" Type="http://schemas.openxmlformats.org/officeDocument/2006/relationships/hyperlink" Target="http://i.sakh.name/m/7/d/7d3b41386d4cf76c1d77ffcf68ca465d.jpg" TargetMode="External"/><Relationship Id="rId17" Type="http://schemas.openxmlformats.org/officeDocument/2006/relationships/hyperlink" Target="http://turtella.ru/photos/10/l2144.jpg" TargetMode="External"/><Relationship Id="rId25" Type="http://schemas.openxmlformats.org/officeDocument/2006/relationships/hyperlink" Target="http://www.pmnltd.sitew.com/files/users/2/7/2/1/2/7/7/Globe_anime.gif-" TargetMode="External"/><Relationship Id="rId2" Type="http://schemas.openxmlformats.org/officeDocument/2006/relationships/image" Target="../media/image10.png"/><Relationship Id="rId16" Type="http://schemas.openxmlformats.org/officeDocument/2006/relationships/hyperlink" Target="http://upload.wikimedia.org/wikipedia/commons/thumb/4/46/Greenland_scenery.jpg/800px-Greenland_scenery.jpg" TargetMode="External"/><Relationship Id="rId20" Type="http://schemas.openxmlformats.org/officeDocument/2006/relationships/hyperlink" Target="http://static.baza.farpost.ru/bulletins_images/5/8/7/587776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snbcmedia.msn.com/j/MSNBC/Components/Photo/_new/110909-ias-tease.photoblog600.jpg" TargetMode="External"/><Relationship Id="rId11" Type="http://schemas.openxmlformats.org/officeDocument/2006/relationships/hyperlink" Target="http://fr.academic.ru/pictures/frwiki/82/River-Nile-near-Aswan.jpg" TargetMode="External"/><Relationship Id="rId24" Type="http://schemas.openxmlformats.org/officeDocument/2006/relationships/hyperlink" Target="http://ya-ru.ru/wp-content/uploads/4641956912_7e48fbced9_z.jpg" TargetMode="External"/><Relationship Id="rId5" Type="http://schemas.openxmlformats.org/officeDocument/2006/relationships/hyperlink" Target="http://politova.ucoz.ru/index/fony_dlja_prezentacij/0-91" TargetMode="External"/><Relationship Id="rId15" Type="http://schemas.openxmlformats.org/officeDocument/2006/relationships/hyperlink" Target="http://img-fotki.yandex.ru/get/5502/29820416.d/0_689e4_5d3a5a31_XL" TargetMode="External"/><Relationship Id="rId23" Type="http://schemas.openxmlformats.org/officeDocument/2006/relationships/hyperlink" Target="http://lifeglobe.net/media/entry/208/2_3.jpg" TargetMode="External"/><Relationship Id="rId10" Type="http://schemas.openxmlformats.org/officeDocument/2006/relationships/hyperlink" Target="http://peleken.ru/files/gallery/source/2011_02/176.jpg" TargetMode="External"/><Relationship Id="rId19" Type="http://schemas.openxmlformats.org/officeDocument/2006/relationships/hyperlink" Target="http://s50.radikal.ru/i127/1004/9b/82f2122291c1.jpg" TargetMode="External"/><Relationship Id="rId4" Type="http://schemas.openxmlformats.org/officeDocument/2006/relationships/hyperlink" Target="http://cs5340.vkontakte.ru/u23412838/-14/x_258e4d73.jpg" TargetMode="External"/><Relationship Id="rId9" Type="http://schemas.openxmlformats.org/officeDocument/2006/relationships/hyperlink" Target="http://s61.radikal.ru/i171/0906/ef/165909b95eb9.jpg" TargetMode="External"/><Relationship Id="rId14" Type="http://schemas.openxmlformats.org/officeDocument/2006/relationships/hyperlink" Target="http://img.turizm.ru/norway/img/725_large.jpg" TargetMode="External"/><Relationship Id="rId22" Type="http://schemas.openxmlformats.org/officeDocument/2006/relationships/hyperlink" Target="http://edurecu.files.wordpress.com/2010/10/2005786996823144649_rs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slide" Target="slide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slide" Target="slide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slide" Target="slide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slide" Target="slide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slide" Target="slide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slide" Target="slide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55726" y="620688"/>
            <a:ext cx="5726247" cy="317009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 smtClean="0">
                <a:ln w="11430"/>
                <a:solidFill>
                  <a:schemeClr val="bg2">
                    <a:lumMod val="9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Тренажёр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ЧТО </a:t>
            </a:r>
            <a:r>
              <a:rPr lang="ru-RU" sz="4000" b="1" spc="5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ИЗОБРАЖАЮТ </a:t>
            </a:r>
            <a:br>
              <a:rPr lang="ru-RU" sz="4000" b="1" spc="5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4000" b="1" spc="5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НА ГЛОБУСЕ И КАРТЕ</a:t>
            </a:r>
          </a:p>
        </p:txBody>
      </p:sp>
      <p:sp>
        <p:nvSpPr>
          <p:cNvPr id="1331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5231" y="5815943"/>
            <a:ext cx="720725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2071670" y="5286388"/>
            <a:ext cx="5256584" cy="137196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Чибисова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Валентина Евгеньевна,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учитель географии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3554" name="Picture 2" descr="http://www.pmnltd.sitew.com/files/users/2/7/2/1/2/7/7/Globe_anime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172819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в конец 2">
            <a:hlinkClick r:id="" action="ppaction://hlinkshowjump?jump=endshow" highlightClick="1"/>
          </p:cNvPr>
          <p:cNvSpPr/>
          <p:nvPr/>
        </p:nvSpPr>
        <p:spPr>
          <a:xfrm>
            <a:off x="234110" y="5746914"/>
            <a:ext cx="792088" cy="43259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1345" y="1411035"/>
            <a:ext cx="3466600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 dirty="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3" action="ppaction://hlinksldjump"/>
              </a:rPr>
              <a:t>Сахалин</a:t>
            </a:r>
            <a:endParaRPr lang="ru-RU" sz="3600" dirty="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85570" y="1374522"/>
            <a:ext cx="3528765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 dirty="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4" action="ppaction://hlinksldjump"/>
              </a:rPr>
              <a:t>Гренландия</a:t>
            </a:r>
            <a:endParaRPr lang="ru-RU" sz="3600" dirty="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1344" y="2491580"/>
            <a:ext cx="3466600" cy="1170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 dirty="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3" action="ppaction://hlinksldjump"/>
              </a:rPr>
              <a:t>Северная Земля</a:t>
            </a:r>
            <a:endParaRPr lang="ru-RU" sz="3600" dirty="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85570" y="2544761"/>
            <a:ext cx="3671640" cy="111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 dirty="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3" action="ppaction://hlinksldjump"/>
              </a:rPr>
              <a:t>Новая Земля</a:t>
            </a:r>
            <a:endParaRPr lang="ru-RU" sz="3600" dirty="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36872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20725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31631" y="764704"/>
            <a:ext cx="63918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kern="1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Остров на севере Америки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http://upload.wikimedia.org/wikipedia/commons/thumb/4/46/Greenland_scenery.jpg/800px-Greenland_scener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1569" y="3773593"/>
            <a:ext cx="4927941" cy="2784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210" y="1829357"/>
            <a:ext cx="2304678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 dirty="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3" action="ppaction://hlinksldjump"/>
              </a:rPr>
              <a:t>Волга</a:t>
            </a:r>
            <a:endParaRPr lang="ru-RU" sz="3600" dirty="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1837697"/>
            <a:ext cx="2304256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 dirty="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4" action="ppaction://hlinksldjump"/>
              </a:rPr>
              <a:t>Днепр</a:t>
            </a:r>
            <a:endParaRPr lang="ru-RU" sz="3600" dirty="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210" y="3018051"/>
            <a:ext cx="2304678" cy="649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3" action="ppaction://hlinksldjump"/>
              </a:rPr>
              <a:t>Лена</a:t>
            </a:r>
            <a:endParaRPr lang="ru-RU" sz="360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3082211"/>
            <a:ext cx="2304256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 dirty="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4" action="ppaction://hlinksldjump"/>
              </a:rPr>
              <a:t>Амур</a:t>
            </a:r>
            <a:endParaRPr lang="ru-RU" sz="3600" dirty="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35848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20725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24913" y="620688"/>
            <a:ext cx="680885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kern="1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Река в Европе</a:t>
            </a:r>
            <a:r>
              <a:rPr lang="ru-RU" sz="3600" b="1" kern="1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3600" b="1" kern="1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впадающая в</a:t>
            </a:r>
          </a:p>
          <a:p>
            <a:pPr algn="ctr"/>
            <a:r>
              <a:rPr lang="ru-RU" sz="3600" b="1" kern="1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Каспийское море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://img1.liveinternet.ru/images/attach/c/1/61/655/61655118_1279399279_227570038754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33055"/>
            <a:ext cx="3681298" cy="2591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1555051"/>
            <a:ext cx="2808288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hlinkClick r:id="rId3" action="ppaction://hlinksldjump"/>
              </a:rPr>
              <a:t>Ладожское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4482" y="2492896"/>
            <a:ext cx="28797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 dirty="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4" action="ppaction://hlinksldjump"/>
              </a:rPr>
              <a:t>Виктория</a:t>
            </a:r>
            <a:endParaRPr lang="ru-RU" sz="3600" dirty="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428231"/>
            <a:ext cx="2808288" cy="649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hlinkClick r:id="rId3" action="ppaction://hlinksldjump"/>
              </a:rPr>
              <a:t>Байкал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0200" y="4509120"/>
            <a:ext cx="2808288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 dirty="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3" action="ppaction://hlinksldjump"/>
              </a:rPr>
              <a:t>Мичиган</a:t>
            </a:r>
            <a:endParaRPr lang="ru-RU" sz="3600" dirty="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34824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20725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79387" y="585554"/>
            <a:ext cx="60664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kern="1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Большое озеро в Африке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img.turizm.ru/norway/img/725_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9913" y="1824807"/>
            <a:ext cx="4322331" cy="3214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59" y="7819"/>
            <a:ext cx="913976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2060848"/>
            <a:ext cx="2592388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hlinkClick r:id="rId3" action="ppaction://hlinksldjump"/>
              </a:rPr>
              <a:t>Бразилиа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4464" y="918193"/>
            <a:ext cx="338996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Столица США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49585" y="2041893"/>
            <a:ext cx="3027511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hlinkClick r:id="rId3" action="ppaction://hlinksldjump"/>
              </a:rPr>
              <a:t>Нью-Йорк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85410" y="3110587"/>
            <a:ext cx="2592388" cy="649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hlinkClick r:id="rId3" action="ppaction://hlinksldjump"/>
              </a:rPr>
              <a:t>Париж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49585" y="3112175"/>
            <a:ext cx="2952898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 dirty="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4" action="ppaction://hlinksldjump"/>
              </a:rPr>
              <a:t>Вашингтон</a:t>
            </a:r>
            <a:endParaRPr lang="ru-RU" sz="3600" dirty="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16391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376" y="6021288"/>
            <a:ext cx="720725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122" name="Picture 2" descr="http://s50.radikal.ru/i127/1102/19/36efd64fd68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81141"/>
            <a:ext cx="3123069" cy="2083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19104" y="1844824"/>
            <a:ext cx="2808288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 dirty="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3" action="ppaction://hlinksldjump"/>
              </a:rPr>
              <a:t>Охотское</a:t>
            </a:r>
            <a:endParaRPr lang="ru-RU" sz="3600" dirty="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89671" y="1812221"/>
            <a:ext cx="2808288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 dirty="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4" action="ppaction://hlinksldjump"/>
              </a:rPr>
              <a:t>Баренцево</a:t>
            </a:r>
            <a:endParaRPr lang="ru-RU" sz="3600" dirty="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9104" y="2797719"/>
            <a:ext cx="2808288" cy="649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 dirty="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4" action="ppaction://hlinksldjump"/>
              </a:rPr>
              <a:t>Балтийское</a:t>
            </a:r>
            <a:endParaRPr lang="ru-RU" sz="3600" dirty="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89671" y="2814139"/>
            <a:ext cx="2808288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 dirty="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4" action="ppaction://hlinksldjump"/>
              </a:rPr>
              <a:t>Карское</a:t>
            </a:r>
            <a:endParaRPr lang="ru-RU" sz="3600" dirty="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33799" name="WordArt 7"/>
          <p:cNvSpPr>
            <a:spLocks noChangeArrowheads="1" noChangeShapeType="1" noTextEdit="1"/>
          </p:cNvSpPr>
          <p:nvPr/>
        </p:nvSpPr>
        <p:spPr bwMode="auto">
          <a:xfrm>
            <a:off x="2423248" y="1052513"/>
            <a:ext cx="43338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Море на востоке Азии</a:t>
            </a:r>
          </a:p>
        </p:txBody>
      </p:sp>
      <p:sp>
        <p:nvSpPr>
          <p:cNvPr id="33800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20725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42" name="Picture 2" descr="http://i.sakh.name/m/7/d/7d3b41386d4cf76c1d77ffcf68ca465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22601"/>
            <a:ext cx="3336032" cy="2502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893025"/>
            <a:ext cx="3743325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 dirty="0" err="1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3" action="ppaction://hlinksldjump"/>
              </a:rPr>
              <a:t>Восточно</a:t>
            </a:r>
            <a:r>
              <a:rPr lang="ru-RU" sz="3600" dirty="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3" action="ppaction://hlinksldjump"/>
              </a:rPr>
              <a:t> - Европейская</a:t>
            </a:r>
            <a:endParaRPr lang="ru-RU" sz="3600" dirty="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5025" y="1923875"/>
            <a:ext cx="3743325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 dirty="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4" action="ppaction://hlinksldjump"/>
              </a:rPr>
              <a:t>Западно-Сибирская</a:t>
            </a:r>
            <a:endParaRPr lang="ru-RU" sz="3600" dirty="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32776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20725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41150" y="692696"/>
            <a:ext cx="74502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kern="1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Равнина, по которой протекает </a:t>
            </a:r>
            <a:endParaRPr lang="ru-RU" sz="3600" b="1" kern="1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kern="1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река </a:t>
            </a:r>
            <a:r>
              <a:rPr lang="ru-RU" sz="3600" b="1" kern="1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Обь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6" name="Picture 4" descr="http://img-fotki.yandex.ru/get/5502/29820416.d/0_689e4_5d3a5a31_X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1792" y="3351000"/>
            <a:ext cx="5300416" cy="3173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1959726"/>
            <a:ext cx="2232248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 dirty="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3" action="ppaction://hlinksldjump"/>
              </a:rPr>
              <a:t>Амур</a:t>
            </a:r>
            <a:endParaRPr lang="ru-RU" sz="3600" dirty="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38802" y="5085184"/>
            <a:ext cx="19431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 dirty="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4" action="ppaction://hlinksldjump"/>
              </a:rPr>
              <a:t>Лена</a:t>
            </a:r>
            <a:endParaRPr lang="ru-RU" sz="3600" dirty="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2997200"/>
            <a:ext cx="2119238" cy="649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 dirty="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4" action="ppaction://hlinksldjump"/>
              </a:rPr>
              <a:t>Дон</a:t>
            </a:r>
            <a:endParaRPr lang="ru-RU" sz="3600" dirty="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07320" y="4003675"/>
            <a:ext cx="19431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 dirty="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4" action="ppaction://hlinksldjump"/>
              </a:rPr>
              <a:t>Волга</a:t>
            </a:r>
            <a:endParaRPr lang="ru-RU" sz="3600" dirty="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31752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20725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25130" y="764704"/>
            <a:ext cx="42937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kern="1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Река, впадающая </a:t>
            </a:r>
            <a:endParaRPr lang="ru-RU" sz="3600" b="1" kern="1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  <a:p>
            <a:pPr algn="ctr"/>
            <a:r>
              <a:rPr lang="ru-RU" sz="3600" b="1" kern="1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в </a:t>
            </a:r>
            <a:r>
              <a:rPr lang="ru-RU" sz="3600" b="1" kern="1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Охотское море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266" name="Picture 2" descr="http://bialczynski.files.wordpress.com/2010/11/00-nicefor-reka_amu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1057" y="2162175"/>
            <a:ext cx="3095625" cy="2319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91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83380" y="2060848"/>
            <a:ext cx="2808288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 dirty="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3" action="ppaction://hlinksldjump"/>
              </a:rPr>
              <a:t>Конго</a:t>
            </a:r>
            <a:endParaRPr lang="ru-RU" sz="3600" dirty="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2060848"/>
            <a:ext cx="24479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 dirty="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4" action="ppaction://hlinksldjump"/>
              </a:rPr>
              <a:t>Нил</a:t>
            </a:r>
            <a:endParaRPr lang="ru-RU" sz="3600" dirty="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75288" y="5660622"/>
            <a:ext cx="2808288" cy="649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 dirty="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3" action="ppaction://hlinksldjump"/>
              </a:rPr>
              <a:t>Нигер</a:t>
            </a:r>
            <a:endParaRPr lang="ru-RU" sz="3600" dirty="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07444" y="5634511"/>
            <a:ext cx="2592388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 dirty="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3" action="ppaction://hlinksldjump"/>
              </a:rPr>
              <a:t>Лимпопо</a:t>
            </a:r>
            <a:endParaRPr lang="ru-RU" sz="3600" dirty="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30727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20725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70001" y="692696"/>
            <a:ext cx="64962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kern="1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Река в Африке, впадающая</a:t>
            </a:r>
          </a:p>
          <a:p>
            <a:pPr algn="ctr"/>
            <a:r>
              <a:rPr lang="ru-RU" sz="3600" b="1" kern="1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 Средиземное море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://www.factroom.ru/wp-content/uploads/2011/09/1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536" y="2974262"/>
            <a:ext cx="3807195" cy="2568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650" y="1761068"/>
            <a:ext cx="3816350" cy="935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 dirty="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3" action="ppaction://hlinksldjump"/>
              </a:rPr>
              <a:t>Скандинавский</a:t>
            </a:r>
            <a:endParaRPr lang="ru-RU" sz="3600" dirty="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2858" y="1769408"/>
            <a:ext cx="3527425" cy="927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 dirty="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3" action="ppaction://hlinksldjump"/>
              </a:rPr>
              <a:t>Таймыр</a:t>
            </a:r>
            <a:endParaRPr lang="ru-RU" sz="3600" dirty="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650" y="3014005"/>
            <a:ext cx="3671888" cy="829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 dirty="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3" action="ppaction://hlinksldjump"/>
              </a:rPr>
              <a:t>Индостан</a:t>
            </a:r>
            <a:endParaRPr lang="ru-RU" sz="3600" dirty="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2857" y="2957807"/>
            <a:ext cx="3527425" cy="829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 dirty="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4" action="ppaction://hlinksldjump"/>
              </a:rPr>
              <a:t>Камчатка</a:t>
            </a:r>
            <a:endParaRPr lang="ru-RU" sz="3600" dirty="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37896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20725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34073" y="943853"/>
            <a:ext cx="72983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kern="1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Полуостров на востоке России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6" name="Picture 4" descr="http://peleken.ru/files/gallery/source/2011_02/1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87268"/>
            <a:ext cx="3649172" cy="2117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4535" y="1484784"/>
            <a:ext cx="3527425" cy="1008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 dirty="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3" action="ppaction://hlinksldjump"/>
              </a:rPr>
              <a:t>Тихий</a:t>
            </a:r>
            <a:endParaRPr lang="ru-RU" sz="3600" dirty="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30497" y="1458046"/>
            <a:ext cx="3721976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4" action="ppaction://hlinksldjump"/>
              </a:rPr>
              <a:t>Индийский</a:t>
            </a:r>
            <a:endParaRPr lang="ru-RU" sz="360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8072" y="2783681"/>
            <a:ext cx="3455988" cy="1296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 dirty="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4" action="ppaction://hlinksldjump"/>
              </a:rPr>
              <a:t>Северный Ледовитый</a:t>
            </a:r>
            <a:endParaRPr lang="ru-RU" sz="3600" dirty="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81925" y="2818606"/>
            <a:ext cx="3670548" cy="126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4" action="ppaction://hlinksldjump"/>
              </a:rPr>
              <a:t>Атлантический</a:t>
            </a:r>
            <a:endParaRPr lang="ru-RU" sz="360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38920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20725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08149" y="692696"/>
            <a:ext cx="54446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kern="1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Самый большой океан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s61.radikal.ru/i171/0906/ef/165909b95eb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0144" y="4180131"/>
            <a:ext cx="3503712" cy="2337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200" y="3449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1948219"/>
            <a:ext cx="1944688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hlinkClick r:id="rId3" action="ppaction://hlinksldjump"/>
              </a:rPr>
              <a:t>Берлин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918193"/>
            <a:ext cx="70677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Столица Германии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1948219"/>
            <a:ext cx="19431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hlinkClick r:id="rId4" action="ppaction://hlinksldjump"/>
              </a:rPr>
              <a:t>Дели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0214" y="3869905"/>
            <a:ext cx="1944688" cy="649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hlinkClick r:id="rId4" action="ppaction://hlinksldjump"/>
              </a:rPr>
              <a:t>Париж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80808" y="3844841"/>
            <a:ext cx="19431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hlinkClick r:id="rId4" action="ppaction://hlinksldjump"/>
              </a:rPr>
              <a:t>Пекин</a:t>
            </a:r>
            <a:endParaRPr lang="ru-RU" sz="3600" dirty="0"/>
          </a:p>
        </p:txBody>
      </p:sp>
      <p:sp>
        <p:nvSpPr>
          <p:cNvPr id="14343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78664" y="5876925"/>
            <a:ext cx="720725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5362" name="Picture 2" descr="http://turtella.ru/photos/10/l21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8884" y="3385731"/>
            <a:ext cx="3659832" cy="2922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1496325"/>
            <a:ext cx="3384550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 dirty="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3" action="ppaction://hlinksldjump"/>
              </a:rPr>
              <a:t>Северная Земля</a:t>
            </a:r>
            <a:endParaRPr lang="ru-RU" sz="3600" dirty="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28185" y="1520777"/>
            <a:ext cx="4056246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 dirty="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3" action="ppaction://hlinksldjump"/>
              </a:rPr>
              <a:t>Крит</a:t>
            </a:r>
            <a:endParaRPr lang="ru-RU" sz="3600" dirty="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2928143"/>
            <a:ext cx="3311525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4" action="ppaction://hlinksldjump"/>
              </a:rPr>
              <a:t>Сахалин</a:t>
            </a:r>
            <a:endParaRPr lang="ru-RU" sz="360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28185" y="2929215"/>
            <a:ext cx="4127684" cy="973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 dirty="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3" action="ppaction://hlinksldjump"/>
              </a:rPr>
              <a:t>Великобритания</a:t>
            </a:r>
            <a:endParaRPr lang="ru-RU" sz="3600" dirty="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46403" y="764704"/>
            <a:ext cx="58921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kern="1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Остров в Охотском море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forum.anastasia.ru/files/_11901101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7793" y="4180904"/>
            <a:ext cx="3248414" cy="2309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7884368" y="6092824"/>
            <a:ext cx="576064" cy="39764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083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9" name="AutoShape 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380288" y="6021388"/>
            <a:ext cx="792162" cy="5032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92794" y="4149080"/>
            <a:ext cx="3135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kern="1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Молодец!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99614"/>
            <a:ext cx="3553574" cy="294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3" name="AutoShape 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380288" y="6021388"/>
            <a:ext cx="792162" cy="5032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 descr="http://www.happy-pm.com/images/sad_smil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80728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4869160"/>
            <a:ext cx="3063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kern="1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Подумай!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718" y="0"/>
            <a:ext cx="92017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0031" y="1327994"/>
            <a:ext cx="849694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www.happy-pm.com/images/sad_smiley.jpg</a:t>
            </a:r>
            <a:r>
              <a:rPr lang="ru-RU" sz="1200" dirty="0" smtClean="0"/>
              <a:t> - грустный смайлик</a:t>
            </a:r>
          </a:p>
          <a:p>
            <a:r>
              <a:rPr lang="en-US" sz="1200" dirty="0">
                <a:hlinkClick r:id="rId4"/>
              </a:rPr>
              <a:t>http://cs5340.vkontakte.ru/u23412838/-</a:t>
            </a:r>
            <a:r>
              <a:rPr lang="en-US" sz="1200" dirty="0" smtClean="0">
                <a:hlinkClick r:id="rId4"/>
              </a:rPr>
              <a:t>14/x_258e4d73.jpg</a:t>
            </a:r>
            <a:r>
              <a:rPr lang="ru-RU" sz="1200" dirty="0"/>
              <a:t>- весёлый </a:t>
            </a:r>
            <a:r>
              <a:rPr lang="ru-RU" sz="1200" dirty="0" smtClean="0"/>
              <a:t>смайлик</a:t>
            </a:r>
          </a:p>
          <a:p>
            <a:r>
              <a:rPr lang="ru-RU" sz="1200" dirty="0" smtClean="0"/>
              <a:t> </a:t>
            </a:r>
            <a:r>
              <a:rPr lang="ru-RU" sz="1200" u="sng" dirty="0">
                <a:hlinkClick r:id="rId5"/>
              </a:rPr>
              <a:t>http://</a:t>
            </a:r>
            <a:r>
              <a:rPr lang="ru-RU" sz="1200" u="sng" dirty="0" smtClean="0">
                <a:hlinkClick r:id="rId5"/>
              </a:rPr>
              <a:t>politova.ucoz.ru/index/fony_dlja_prezentacij/0-91</a:t>
            </a:r>
            <a:r>
              <a:rPr lang="ru-RU" sz="1200" dirty="0" smtClean="0"/>
              <a:t>- фон</a:t>
            </a:r>
          </a:p>
          <a:p>
            <a:r>
              <a:rPr lang="en-US" sz="1200" dirty="0">
                <a:hlinkClick r:id="rId6"/>
              </a:rPr>
              <a:t>http://msnbcmedia.msn.com/j/MSNBC/Components/Photo/_</a:t>
            </a:r>
            <a:r>
              <a:rPr lang="en-US" sz="1200" dirty="0" smtClean="0">
                <a:hlinkClick r:id="rId6"/>
              </a:rPr>
              <a:t>new/110909-ias-tease.photoblog600.jpg</a:t>
            </a:r>
            <a:r>
              <a:rPr lang="ru-RU" sz="1200" dirty="0" smtClean="0"/>
              <a:t> горы</a:t>
            </a:r>
          </a:p>
          <a:p>
            <a:r>
              <a:rPr lang="en-US" sz="1200" dirty="0" smtClean="0">
                <a:hlinkClick r:id="rId7"/>
              </a:rPr>
              <a:t>http</a:t>
            </a:r>
            <a:r>
              <a:rPr lang="en-US" sz="1200" dirty="0">
                <a:hlinkClick r:id="rId7"/>
              </a:rPr>
              <a:t>://</a:t>
            </a:r>
            <a:r>
              <a:rPr lang="en-US" sz="1200" dirty="0" smtClean="0">
                <a:hlinkClick r:id="rId7"/>
              </a:rPr>
              <a:t>s50.radikal.ru/i127/1102/19/36efd64fd68c.jpg</a:t>
            </a:r>
            <a:r>
              <a:rPr lang="ru-RU" sz="1200" dirty="0" smtClean="0"/>
              <a:t> Вашингтон</a:t>
            </a:r>
          </a:p>
          <a:p>
            <a:r>
              <a:rPr lang="en-US" sz="1200" dirty="0">
                <a:hlinkClick r:id="rId8"/>
              </a:rPr>
              <a:t>http://forum.anastasia.ru/files/_</a:t>
            </a:r>
            <a:r>
              <a:rPr lang="en-US" sz="1200" dirty="0" smtClean="0">
                <a:hlinkClick r:id="rId8"/>
              </a:rPr>
              <a:t>1190110131.jpg</a:t>
            </a:r>
            <a:r>
              <a:rPr lang="ru-RU" sz="1200" dirty="0" smtClean="0"/>
              <a:t> Сахалин</a:t>
            </a:r>
          </a:p>
          <a:p>
            <a:r>
              <a:rPr lang="en-US" sz="1200" dirty="0">
                <a:hlinkClick r:id="rId9"/>
              </a:rPr>
              <a:t>http://</a:t>
            </a:r>
            <a:r>
              <a:rPr lang="en-US" sz="1200" dirty="0" smtClean="0">
                <a:hlinkClick r:id="rId9"/>
              </a:rPr>
              <a:t>s61.radikal.ru/i171/0906/ef/165909b95eb9.jpg</a:t>
            </a:r>
            <a:r>
              <a:rPr lang="ru-RU" sz="1200" dirty="0" smtClean="0"/>
              <a:t> -океан</a:t>
            </a:r>
          </a:p>
          <a:p>
            <a:r>
              <a:rPr lang="en-US" sz="1200" dirty="0">
                <a:hlinkClick r:id="rId10"/>
              </a:rPr>
              <a:t>http://</a:t>
            </a:r>
            <a:r>
              <a:rPr lang="en-US" sz="1200" dirty="0" smtClean="0">
                <a:hlinkClick r:id="rId10"/>
              </a:rPr>
              <a:t>peleken.ru/files/gallery/source/2011_02/176.jpg</a:t>
            </a:r>
            <a:r>
              <a:rPr lang="ru-RU" sz="1200" dirty="0" smtClean="0"/>
              <a:t> Камчатка</a:t>
            </a:r>
          </a:p>
          <a:p>
            <a:r>
              <a:rPr lang="en-US" sz="1200" dirty="0">
                <a:hlinkClick r:id="rId11"/>
              </a:rPr>
              <a:t>http://</a:t>
            </a:r>
            <a:r>
              <a:rPr lang="en-US" sz="1200" dirty="0" smtClean="0">
                <a:hlinkClick r:id="rId11"/>
              </a:rPr>
              <a:t>fr.academic.ru/pictures/frwiki/82/River-Nile-near-Aswan.jpg</a:t>
            </a:r>
            <a:r>
              <a:rPr lang="ru-RU" sz="1200" dirty="0" smtClean="0"/>
              <a:t> Нил</a:t>
            </a:r>
          </a:p>
          <a:p>
            <a:r>
              <a:rPr lang="en-US" sz="1200" dirty="0">
                <a:hlinkClick r:id="rId12"/>
              </a:rPr>
              <a:t>http://</a:t>
            </a:r>
            <a:r>
              <a:rPr lang="en-US" sz="1200" dirty="0" smtClean="0">
                <a:hlinkClick r:id="rId12"/>
              </a:rPr>
              <a:t>i.sakh.name/m/7/d/7d3b41386d4cf76c1d77ffcf68ca465d.jpg</a:t>
            </a:r>
            <a:r>
              <a:rPr lang="ru-RU" sz="1200" dirty="0" smtClean="0"/>
              <a:t> Охотское море</a:t>
            </a:r>
          </a:p>
          <a:p>
            <a:r>
              <a:rPr lang="en-US" sz="1200" dirty="0">
                <a:hlinkClick r:id="rId13"/>
              </a:rPr>
              <a:t>http://</a:t>
            </a:r>
            <a:r>
              <a:rPr lang="en-US" sz="1200" dirty="0" smtClean="0">
                <a:hlinkClick r:id="rId13"/>
              </a:rPr>
              <a:t>bialczynski.files.wordpress.com/2010/11/00-nicefor-reka_amur.jpg</a:t>
            </a:r>
            <a:r>
              <a:rPr lang="ru-RU" sz="1200" dirty="0" smtClean="0"/>
              <a:t> Амур</a:t>
            </a:r>
          </a:p>
          <a:p>
            <a:r>
              <a:rPr lang="en-US" sz="1200" dirty="0">
                <a:hlinkClick r:id="rId14"/>
              </a:rPr>
              <a:t>http://</a:t>
            </a:r>
            <a:r>
              <a:rPr lang="en-US" sz="1200" dirty="0" smtClean="0">
                <a:hlinkClick r:id="rId14"/>
              </a:rPr>
              <a:t>img.turizm.ru/norway/img/725_large.jpg</a:t>
            </a:r>
            <a:r>
              <a:rPr lang="ru-RU" sz="1200" dirty="0" smtClean="0"/>
              <a:t> озеро Виктория</a:t>
            </a:r>
          </a:p>
          <a:p>
            <a:r>
              <a:rPr lang="en-US" sz="1200" dirty="0">
                <a:hlinkClick r:id="rId15"/>
              </a:rPr>
              <a:t>http://</a:t>
            </a:r>
            <a:r>
              <a:rPr lang="en-US" sz="1200" dirty="0" smtClean="0">
                <a:hlinkClick r:id="rId15"/>
              </a:rPr>
              <a:t>img-fotki.yandex.ru/get/5502/29820416.d/0_689e4_5d3a5a31_XL</a:t>
            </a:r>
            <a:r>
              <a:rPr lang="ru-RU" sz="1200" dirty="0" smtClean="0"/>
              <a:t> Западно-сибирская равнина</a:t>
            </a:r>
          </a:p>
          <a:p>
            <a:r>
              <a:rPr lang="en-US" sz="1200" dirty="0">
                <a:hlinkClick r:id="rId16"/>
              </a:rPr>
              <a:t>http://</a:t>
            </a:r>
            <a:r>
              <a:rPr lang="en-US" sz="1200" dirty="0" smtClean="0">
                <a:hlinkClick r:id="rId16"/>
              </a:rPr>
              <a:t>upload.wikimedia.org/wikipedia/commons/thumb/4/46/Greenland_scenery.jpg/800px-Greenland_scenery.jpg</a:t>
            </a:r>
            <a:r>
              <a:rPr lang="ru-RU" sz="1200" dirty="0" smtClean="0"/>
              <a:t> Гренландия</a:t>
            </a:r>
          </a:p>
          <a:p>
            <a:r>
              <a:rPr lang="en-US" sz="1200" dirty="0">
                <a:hlinkClick r:id="rId17"/>
              </a:rPr>
              <a:t>http://</a:t>
            </a:r>
            <a:r>
              <a:rPr lang="en-US" sz="1200" dirty="0" smtClean="0">
                <a:hlinkClick r:id="rId17"/>
              </a:rPr>
              <a:t>turtella.ru/photos/10/l2144.jpg</a:t>
            </a:r>
            <a:r>
              <a:rPr lang="ru-RU" sz="1200" dirty="0" smtClean="0"/>
              <a:t> Берлин</a:t>
            </a:r>
          </a:p>
          <a:p>
            <a:r>
              <a:rPr lang="en-US" sz="1200" dirty="0">
                <a:hlinkClick r:id="rId18"/>
              </a:rPr>
              <a:t>http://</a:t>
            </a:r>
            <a:r>
              <a:rPr lang="en-US" sz="1200" dirty="0" smtClean="0">
                <a:hlinkClick r:id="rId18"/>
              </a:rPr>
              <a:t>img1.liveinternet.ru/images/attach/c/1/61/655/61655118_1279399279_22757003875449.jpg</a:t>
            </a:r>
            <a:r>
              <a:rPr lang="ru-RU" sz="1200" dirty="0" smtClean="0">
                <a:hlinkClick r:id="rId18"/>
              </a:rPr>
              <a:t>-</a:t>
            </a:r>
            <a:r>
              <a:rPr lang="ru-RU" sz="1200" dirty="0" smtClean="0"/>
              <a:t> Волга</a:t>
            </a:r>
          </a:p>
          <a:p>
            <a:endParaRPr lang="ru-RU" sz="1200" dirty="0" smtClean="0"/>
          </a:p>
          <a:p>
            <a:r>
              <a:rPr lang="en-US" sz="1200" dirty="0">
                <a:hlinkClick r:id="rId19"/>
              </a:rPr>
              <a:t>http://</a:t>
            </a:r>
            <a:r>
              <a:rPr lang="en-US" sz="1200" dirty="0" smtClean="0">
                <a:hlinkClick r:id="rId19"/>
              </a:rPr>
              <a:t>s50.radikal.ru/i127/1004/9b/82f2122291c1.jpg</a:t>
            </a:r>
            <a:r>
              <a:rPr lang="ru-RU" sz="1200" dirty="0" smtClean="0"/>
              <a:t> Средиземное море</a:t>
            </a:r>
          </a:p>
          <a:p>
            <a:r>
              <a:rPr lang="en-US" sz="1200" dirty="0">
                <a:hlinkClick r:id="rId20"/>
              </a:rPr>
              <a:t>http://</a:t>
            </a:r>
            <a:r>
              <a:rPr lang="en-US" sz="1200" dirty="0" smtClean="0">
                <a:hlinkClick r:id="rId20"/>
              </a:rPr>
              <a:t>static.baza.farpost.ru/bulletins_images/5/8/7/5877766.jpg</a:t>
            </a:r>
            <a:r>
              <a:rPr lang="ru-RU" sz="1200" dirty="0" smtClean="0"/>
              <a:t> Пекин</a:t>
            </a:r>
          </a:p>
          <a:p>
            <a:r>
              <a:rPr lang="en-US" sz="1200" dirty="0">
                <a:hlinkClick r:id="rId21"/>
              </a:rPr>
              <a:t>http://</a:t>
            </a:r>
            <a:r>
              <a:rPr lang="en-US" sz="1200" dirty="0" smtClean="0">
                <a:hlinkClick r:id="rId21"/>
              </a:rPr>
              <a:t>photobucket.com/albums/nn95/sveta_by/02.jpg</a:t>
            </a:r>
            <a:r>
              <a:rPr lang="ru-RU" sz="1200" dirty="0" smtClean="0"/>
              <a:t> Амазонка</a:t>
            </a:r>
          </a:p>
          <a:p>
            <a:r>
              <a:rPr lang="en-US" sz="1200" dirty="0">
                <a:hlinkClick r:id="rId22"/>
              </a:rPr>
              <a:t>http://</a:t>
            </a:r>
            <a:r>
              <a:rPr lang="en-US" sz="1200" dirty="0" smtClean="0">
                <a:hlinkClick r:id="rId22"/>
              </a:rPr>
              <a:t>edurecu.files.wordpress.com/2010/10/2005786996823144649_rs.jpg</a:t>
            </a:r>
            <a:r>
              <a:rPr lang="ru-RU" sz="1200" dirty="0" smtClean="0"/>
              <a:t> Храм Христа Спасителя</a:t>
            </a:r>
          </a:p>
          <a:p>
            <a:r>
              <a:rPr lang="en-US" sz="1200" dirty="0">
                <a:hlinkClick r:id="rId23"/>
              </a:rPr>
              <a:t>http://</a:t>
            </a:r>
            <a:r>
              <a:rPr lang="en-US" sz="1200" dirty="0" smtClean="0">
                <a:hlinkClick r:id="rId23"/>
              </a:rPr>
              <a:t>lifeglobe.net/media/entry/208/2_3.jpg</a:t>
            </a:r>
            <a:r>
              <a:rPr lang="ru-RU" sz="1200" dirty="0" smtClean="0"/>
              <a:t> Байкал</a:t>
            </a:r>
          </a:p>
          <a:p>
            <a:r>
              <a:rPr lang="en-US" sz="1200" dirty="0">
                <a:hlinkClick r:id="rId24"/>
              </a:rPr>
              <a:t>http://</a:t>
            </a:r>
            <a:r>
              <a:rPr lang="en-US" sz="1200" dirty="0" smtClean="0">
                <a:hlinkClick r:id="rId24"/>
              </a:rPr>
              <a:t>ya-ru.ru/wp-content/uploads/4641956912_7e48fbced9_z.jpg</a:t>
            </a:r>
            <a:r>
              <a:rPr lang="ru-RU" sz="1200" dirty="0" smtClean="0"/>
              <a:t> Скандинавский полуостров</a:t>
            </a:r>
          </a:p>
          <a:p>
            <a:endParaRPr lang="ru-RU" sz="1200" dirty="0" smtClean="0"/>
          </a:p>
          <a:p>
            <a:r>
              <a:rPr lang="en-US" sz="1400" dirty="0">
                <a:hlinkClick r:id="rId25"/>
              </a:rPr>
              <a:t>http://</a:t>
            </a:r>
            <a:r>
              <a:rPr lang="en-US" sz="1400" dirty="0" smtClean="0">
                <a:hlinkClick r:id="rId25"/>
              </a:rPr>
              <a:t>www.pmnltd.sitew.com/files/users/2/7/2/1/2/7/7/Globe_anime.gif</a:t>
            </a:r>
            <a:r>
              <a:rPr lang="ru-RU" sz="1400" dirty="0" smtClean="0">
                <a:hlinkClick r:id="rId25"/>
              </a:rPr>
              <a:t>-</a:t>
            </a:r>
            <a:r>
              <a:rPr lang="ru-RU" sz="1400" dirty="0" smtClean="0"/>
              <a:t> </a:t>
            </a:r>
            <a:r>
              <a:rPr lang="ru-RU" sz="1200" dirty="0" smtClean="0"/>
              <a:t>глобус</a:t>
            </a:r>
          </a:p>
          <a:p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04664"/>
            <a:ext cx="6483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Ресурсы интернет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Управляющая кнопка: домой 6">
            <a:hlinkClick r:id="" action="ppaction://hlinkshowjump?jump=endshow" highlightClick="1"/>
          </p:cNvPr>
          <p:cNvSpPr/>
          <p:nvPr/>
        </p:nvSpPr>
        <p:spPr>
          <a:xfrm>
            <a:off x="8028384" y="6092825"/>
            <a:ext cx="576064" cy="39764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4350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34" y="-1607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94305" y="2088201"/>
            <a:ext cx="2665413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>
                <a:solidFill>
                  <a:srgbClr val="FFFFFF"/>
                </a:solidFill>
                <a:latin typeface="Arial" charset="0"/>
                <a:cs typeface="Arial" charset="0"/>
                <a:hlinkClick r:id="rId3" action="ppaction://hlinksldjump"/>
              </a:rPr>
              <a:t>Альпы</a:t>
            </a:r>
            <a:endParaRPr lang="ru-RU" sz="36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84251" y="2127096"/>
            <a:ext cx="28797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 dirty="0">
                <a:solidFill>
                  <a:srgbClr val="FFFFFF"/>
                </a:solidFill>
                <a:latin typeface="Arial" charset="0"/>
                <a:cs typeface="Arial" charset="0"/>
                <a:hlinkClick r:id="rId4" action="ppaction://hlinksldjump"/>
              </a:rPr>
              <a:t>Уральские</a:t>
            </a:r>
            <a:endParaRPr lang="ru-RU" sz="36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94305" y="3072903"/>
            <a:ext cx="2665413" cy="649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>
                <a:solidFill>
                  <a:srgbClr val="FFFFFF"/>
                </a:solidFill>
                <a:latin typeface="Arial" charset="0"/>
                <a:cs typeface="Arial" charset="0"/>
                <a:hlinkClick r:id="rId3" action="ppaction://hlinksldjump"/>
              </a:rPr>
              <a:t>Тибет</a:t>
            </a:r>
            <a:endParaRPr lang="ru-RU" sz="36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84250" y="3105944"/>
            <a:ext cx="28797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>
                <a:solidFill>
                  <a:srgbClr val="FFFFFF"/>
                </a:solidFill>
                <a:latin typeface="Arial" charset="0"/>
                <a:cs typeface="Arial" charset="0"/>
                <a:hlinkClick r:id="rId3" action="ppaction://hlinksldjump"/>
              </a:rPr>
              <a:t>Кавказ</a:t>
            </a:r>
            <a:endParaRPr lang="ru-RU" sz="36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1181693" y="884811"/>
            <a:ext cx="702945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9464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20725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79617" y="836712"/>
            <a:ext cx="49762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Горы, разделяющие 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Европу и Азию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http://msnbcmedia.msn.com/j/MSNBC/Components/Photo/_new/110909-ias-tease.photoblog6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3975" y="4132301"/>
            <a:ext cx="2901898" cy="217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04" y="-1868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14522" y="1685477"/>
            <a:ext cx="2232099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hlinkClick r:id="rId3" action="ppaction://hlinksldjump"/>
              </a:rPr>
              <a:t>Лондон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612468"/>
            <a:ext cx="6264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Столица Китая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14263" y="1685477"/>
            <a:ext cx="19431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hlinkClick r:id="rId3" action="ppaction://hlinksldjump"/>
              </a:rPr>
              <a:t>Токио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78232" y="2785409"/>
            <a:ext cx="2304678" cy="649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hlinkClick r:id="rId3" action="ppaction://hlinksldjump"/>
              </a:rPr>
              <a:t>Париж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14263" y="2815075"/>
            <a:ext cx="19431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hlinkClick r:id="rId4" action="ppaction://hlinksldjump"/>
              </a:rPr>
              <a:t>Пекин</a:t>
            </a:r>
            <a:endParaRPr lang="ru-RU" sz="3600" dirty="0"/>
          </a:p>
        </p:txBody>
      </p:sp>
      <p:sp>
        <p:nvSpPr>
          <p:cNvPr id="15367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58234" y="5876925"/>
            <a:ext cx="720725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8434" name="Picture 2" descr="http://static.baza.farpost.ru/bulletins_images/5/8/7/58777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41821"/>
            <a:ext cx="3312368" cy="2525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1455" y="2284705"/>
            <a:ext cx="3384550" cy="749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hlinkClick r:id="rId3" action="ppaction://hlinksldjump"/>
              </a:rPr>
              <a:t>Таймыр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5" y="918193"/>
            <a:ext cx="756084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Полуостров на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северо- западе Европы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08005" y="2281811"/>
            <a:ext cx="3600450" cy="729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hlinkClick r:id="rId4" action="ppaction://hlinksldjump"/>
              </a:rPr>
              <a:t>Скандинавский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1455" y="3212976"/>
            <a:ext cx="3384550" cy="821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hlinkClick r:id="rId3" action="ppaction://hlinksldjump"/>
              </a:rPr>
              <a:t>Индокитай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08005" y="3212976"/>
            <a:ext cx="3590925" cy="821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hlinkClick r:id="rId3" action="ppaction://hlinksldjump"/>
              </a:rPr>
              <a:t>Камчатка</a:t>
            </a:r>
            <a:endParaRPr lang="ru-RU" sz="3600" dirty="0"/>
          </a:p>
        </p:txBody>
      </p:sp>
      <p:sp>
        <p:nvSpPr>
          <p:cNvPr id="18439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20725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2530" name="Picture 2" descr="http://ya-ru.ru/wp-content/uploads/4641956912_7e48fbced9_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22749"/>
            <a:ext cx="6096000" cy="2085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174"/>
            <a:ext cx="913976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1822710"/>
            <a:ext cx="3095625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hlinkClick r:id="rId3" action="ppaction://hlinksldjump"/>
              </a:rPr>
              <a:t>Санкт-Петербург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13143" y="918193"/>
            <a:ext cx="391261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Столица России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56067" y="1790249"/>
            <a:ext cx="3025775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hlinkClick r:id="rId3" action="ppaction://hlinksldjump"/>
              </a:rPr>
              <a:t>Казань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4932" y="3211512"/>
            <a:ext cx="3236912" cy="1081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hlinkClick r:id="rId3" action="ppaction://hlinksldjump"/>
              </a:rPr>
              <a:t>Екатеринбург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56067" y="3218715"/>
            <a:ext cx="3097212" cy="1081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hlinkClick r:id="rId4" action="ppaction://hlinksldjump"/>
              </a:rPr>
              <a:t>Москва</a:t>
            </a:r>
            <a:endParaRPr lang="ru-RU" sz="3600" dirty="0"/>
          </a:p>
        </p:txBody>
      </p:sp>
      <p:sp>
        <p:nvSpPr>
          <p:cNvPr id="1741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20725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482" name="Picture 2" descr="http://edurecu.files.wordpress.com/2010/10/2005786996823144649_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56563"/>
            <a:ext cx="2757416" cy="2068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1699570"/>
            <a:ext cx="24479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 dirty="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3" action="ppaction://hlinksldjump"/>
              </a:rPr>
              <a:t>Японское</a:t>
            </a:r>
            <a:endParaRPr lang="ru-RU" sz="3600" dirty="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1699570"/>
            <a:ext cx="360045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 dirty="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3" action="ppaction://hlinksldjump"/>
              </a:rPr>
              <a:t>Балтийское</a:t>
            </a:r>
            <a:endParaRPr lang="ru-RU" sz="3600" dirty="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5443537"/>
            <a:ext cx="2447925" cy="649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 dirty="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3" action="ppaction://hlinksldjump"/>
              </a:rPr>
              <a:t>Чёрное</a:t>
            </a:r>
            <a:endParaRPr lang="ru-RU" sz="3600" dirty="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5459957"/>
            <a:ext cx="338455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 dirty="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4" action="ppaction://hlinksldjump"/>
              </a:rPr>
              <a:t>Средиземное</a:t>
            </a:r>
            <a:endParaRPr lang="ru-RU" sz="3600" dirty="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20488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20725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93181" y="463605"/>
            <a:ext cx="49576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kern="1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Море, разделяющее </a:t>
            </a:r>
            <a:endParaRPr lang="ru-RU" sz="3600" b="1" kern="1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kern="1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Европу </a:t>
            </a:r>
            <a:r>
              <a:rPr lang="ru-RU" sz="3600" b="1" kern="1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и Африку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http://s50.radikal.ru/i127/1004/9b/82f2122291c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9267" y="2492896"/>
            <a:ext cx="3637434" cy="2729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36097" y="2564904"/>
            <a:ext cx="280828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hlinkClick r:id="rId3" action="ppaction://hlinksldjump"/>
              </a:rPr>
              <a:t>Ладожское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17953" y="918193"/>
            <a:ext cx="510299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Озеро на юге Сибири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1628800"/>
            <a:ext cx="2808288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 dirty="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3" action="ppaction://hlinksldjump"/>
              </a:rPr>
              <a:t>Онежское</a:t>
            </a:r>
            <a:endParaRPr lang="ru-RU" sz="3600" dirty="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72610" y="4659301"/>
            <a:ext cx="2771774" cy="649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hlinkClick r:id="rId4" action="ppaction://hlinksldjump"/>
              </a:rPr>
              <a:t>Байкал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36097" y="3577966"/>
            <a:ext cx="2735263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 dirty="0">
                <a:solidFill>
                  <a:srgbClr val="FFFFFF"/>
                </a:solidFill>
                <a:latin typeface="Century Schoolbook" pitchFamily="18" charset="0"/>
                <a:cs typeface="Arial" charset="0"/>
                <a:hlinkClick r:id="rId3" action="ppaction://hlinksldjump"/>
              </a:rPr>
              <a:t>Чудское</a:t>
            </a:r>
            <a:endParaRPr lang="ru-RU" sz="3600" dirty="0">
              <a:solidFill>
                <a:srgbClr val="FFFFFF"/>
              </a:solidFill>
              <a:latin typeface="Century Schoolbook" pitchFamily="18" charset="0"/>
              <a:cs typeface="Arial" charset="0"/>
            </a:endParaRPr>
          </a:p>
        </p:txBody>
      </p:sp>
      <p:sp>
        <p:nvSpPr>
          <p:cNvPr id="21511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20725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1506" name="Picture 2" descr="http://lifeglobe.net/media/entry/208/2_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541" y="1614277"/>
            <a:ext cx="4084134" cy="2885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0145" y="1772816"/>
            <a:ext cx="269994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 dirty="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3" action="ppaction://hlinksldjump"/>
              </a:rPr>
              <a:t>Амазонка</a:t>
            </a:r>
            <a:endParaRPr lang="ru-RU" sz="3600" dirty="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2376" y="2673350"/>
            <a:ext cx="26638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4" action="ppaction://hlinksldjump"/>
              </a:rPr>
              <a:t>Нил</a:t>
            </a:r>
            <a:endParaRPr lang="ru-RU" sz="360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6260" y="3573016"/>
            <a:ext cx="2663825" cy="649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4" action="ppaction://hlinksldjump"/>
              </a:rPr>
              <a:t>Дунай</a:t>
            </a:r>
            <a:endParaRPr lang="ru-RU" sz="360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0183" y="4437112"/>
            <a:ext cx="26638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3600" dirty="0">
                <a:solidFill>
                  <a:srgbClr val="FFFFFF"/>
                </a:solidFill>
                <a:latin typeface="Lucida Sans Unicode" pitchFamily="34" charset="0"/>
                <a:cs typeface="Arial" charset="0"/>
                <a:hlinkClick r:id="rId4" action="ppaction://hlinksldjump"/>
              </a:rPr>
              <a:t>Миссури</a:t>
            </a:r>
            <a:endParaRPr lang="ru-RU" sz="3600" dirty="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40967" name="WordArt 7"/>
          <p:cNvSpPr>
            <a:spLocks noChangeArrowheads="1" noChangeShapeType="1" noTextEdit="1"/>
          </p:cNvSpPr>
          <p:nvPr/>
        </p:nvSpPr>
        <p:spPr bwMode="auto">
          <a:xfrm>
            <a:off x="2195513" y="765175"/>
            <a:ext cx="46101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0968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20725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94289" y="919865"/>
            <a:ext cx="55312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Река в Южной Америке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9458" name="Picture 2" descr="http://photobucket.com/albums/nn95/sveta_by/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096666"/>
            <a:ext cx="4759259" cy="3172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359</TotalTime>
  <Words>296</Words>
  <Application>Microsoft Office PowerPoint</Application>
  <PresentationFormat>Экран (4:3)</PresentationFormat>
  <Paragraphs>134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Тренажёр Части света</dc:title>
  <dc:creator>admin</dc:creator>
  <cp:lastModifiedBy>user</cp:lastModifiedBy>
  <cp:revision>22</cp:revision>
  <dcterms:created xsi:type="dcterms:W3CDTF">2012-03-26T15:55:46Z</dcterms:created>
  <dcterms:modified xsi:type="dcterms:W3CDTF">2020-11-07T13:23:55Z</dcterms:modified>
</cp:coreProperties>
</file>