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1" r:id="rId6"/>
    <p:sldId id="270" r:id="rId7"/>
    <p:sldId id="272" r:id="rId8"/>
    <p:sldId id="273" r:id="rId9"/>
    <p:sldId id="274" r:id="rId10"/>
    <p:sldId id="275" r:id="rId11"/>
    <p:sldId id="276" r:id="rId12"/>
    <p:sldId id="27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3" autoAdjust="0"/>
    <p:restoredTop sz="94660"/>
  </p:normalViewPr>
  <p:slideViewPr>
    <p:cSldViewPr snapToGrid="0">
      <p:cViewPr varScale="1">
        <p:scale>
          <a:sx n="62" d="100"/>
          <a:sy n="62" d="100"/>
        </p:scale>
        <p:origin x="-84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AA7F-73A8-4CC5-BC69-0CBB9EA177C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AE90-BAFE-45B9-9B54-F0EC5DD61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809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AA7F-73A8-4CC5-BC69-0CBB9EA177C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AE90-BAFE-45B9-9B54-F0EC5DD61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686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AA7F-73A8-4CC5-BC69-0CBB9EA177C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AE90-BAFE-45B9-9B54-F0EC5DD61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852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AA7F-73A8-4CC5-BC69-0CBB9EA177C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AE90-BAFE-45B9-9B54-F0EC5DD61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856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AA7F-73A8-4CC5-BC69-0CBB9EA177C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AE90-BAFE-45B9-9B54-F0EC5DD61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097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AA7F-73A8-4CC5-BC69-0CBB9EA177C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AE90-BAFE-45B9-9B54-F0EC5DD61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282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AA7F-73A8-4CC5-BC69-0CBB9EA177C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AE90-BAFE-45B9-9B54-F0EC5DD61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460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AA7F-73A8-4CC5-BC69-0CBB9EA177C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AE90-BAFE-45B9-9B54-F0EC5DD61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44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AA7F-73A8-4CC5-BC69-0CBB9EA177C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AE90-BAFE-45B9-9B54-F0EC5DD61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788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AA7F-73A8-4CC5-BC69-0CBB9EA177C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AE90-BAFE-45B9-9B54-F0EC5DD61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401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AA7F-73A8-4CC5-BC69-0CBB9EA177C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AE90-BAFE-45B9-9B54-F0EC5DD61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65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6AA7F-73A8-4CC5-BC69-0CBB9EA177C7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AAE90-BAFE-45B9-9B54-F0EC5DD61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080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"/>
            <a:ext cx="9144000" cy="56388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Выполнил Афанасьев Владимир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661336"/>
            <a:ext cx="9144000" cy="591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81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669" y="365125"/>
            <a:ext cx="9325907" cy="6397657"/>
          </a:xfrm>
        </p:spPr>
      </p:pic>
    </p:spTree>
    <p:extLst>
      <p:ext uri="{BB962C8B-B14F-4D97-AF65-F5344CB8AC3E}">
        <p14:creationId xmlns:p14="http://schemas.microsoft.com/office/powerpoint/2010/main" val="2320116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775" y="365124"/>
            <a:ext cx="9347073" cy="6388513"/>
          </a:xfrm>
        </p:spPr>
      </p:pic>
    </p:spTree>
    <p:extLst>
      <p:ext uri="{BB962C8B-B14F-4D97-AF65-F5344CB8AC3E}">
        <p14:creationId xmlns:p14="http://schemas.microsoft.com/office/powerpoint/2010/main" val="604133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512" y="365124"/>
            <a:ext cx="9497568" cy="6001417"/>
          </a:xfrm>
        </p:spPr>
      </p:pic>
    </p:spTree>
    <p:extLst>
      <p:ext uri="{BB962C8B-B14F-4D97-AF65-F5344CB8AC3E}">
        <p14:creationId xmlns:p14="http://schemas.microsoft.com/office/powerpoint/2010/main" val="3516516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616" y="365125"/>
            <a:ext cx="9371901" cy="5877179"/>
          </a:xfrm>
        </p:spPr>
      </p:pic>
    </p:spTree>
    <p:extLst>
      <p:ext uri="{BB962C8B-B14F-4D97-AF65-F5344CB8AC3E}">
        <p14:creationId xmlns:p14="http://schemas.microsoft.com/office/powerpoint/2010/main" val="177534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775" y="365124"/>
            <a:ext cx="9737217" cy="6287929"/>
          </a:xfrm>
        </p:spPr>
      </p:pic>
    </p:spTree>
    <p:extLst>
      <p:ext uri="{BB962C8B-B14F-4D97-AF65-F5344CB8AC3E}">
        <p14:creationId xmlns:p14="http://schemas.microsoft.com/office/powerpoint/2010/main" val="1295852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775" y="365124"/>
            <a:ext cx="9444609" cy="6351937"/>
          </a:xfrm>
        </p:spPr>
      </p:pic>
    </p:spTree>
    <p:extLst>
      <p:ext uri="{BB962C8B-B14F-4D97-AF65-F5344CB8AC3E}">
        <p14:creationId xmlns:p14="http://schemas.microsoft.com/office/powerpoint/2010/main" val="3403907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775" y="365124"/>
            <a:ext cx="9773793" cy="6086761"/>
          </a:xfrm>
        </p:spPr>
      </p:pic>
    </p:spTree>
    <p:extLst>
      <p:ext uri="{BB962C8B-B14F-4D97-AF65-F5344CB8AC3E}">
        <p14:creationId xmlns:p14="http://schemas.microsoft.com/office/powerpoint/2010/main" val="3005062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775" y="365124"/>
            <a:ext cx="9456801" cy="6214777"/>
          </a:xfrm>
        </p:spPr>
      </p:pic>
    </p:spTree>
    <p:extLst>
      <p:ext uri="{BB962C8B-B14F-4D97-AF65-F5344CB8AC3E}">
        <p14:creationId xmlns:p14="http://schemas.microsoft.com/office/powerpoint/2010/main" val="3093948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775" y="365124"/>
            <a:ext cx="9481185" cy="6260497"/>
          </a:xfrm>
        </p:spPr>
      </p:pic>
    </p:spTree>
    <p:extLst>
      <p:ext uri="{BB962C8B-B14F-4D97-AF65-F5344CB8AC3E}">
        <p14:creationId xmlns:p14="http://schemas.microsoft.com/office/powerpoint/2010/main" val="3947793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272" y="365125"/>
            <a:ext cx="9217152" cy="6323870"/>
          </a:xfrm>
        </p:spPr>
      </p:pic>
    </p:spTree>
    <p:extLst>
      <p:ext uri="{BB962C8B-B14F-4D97-AF65-F5344CB8AC3E}">
        <p14:creationId xmlns:p14="http://schemas.microsoft.com/office/powerpoint/2010/main" val="1443238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121" y="365125"/>
            <a:ext cx="9558528" cy="6223921"/>
          </a:xfrm>
        </p:spPr>
      </p:pic>
    </p:spTree>
    <p:extLst>
      <p:ext uri="{BB962C8B-B14F-4D97-AF65-F5344CB8AC3E}">
        <p14:creationId xmlns:p14="http://schemas.microsoft.com/office/powerpoint/2010/main" val="41135019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</Words>
  <Application>Microsoft Office PowerPoint</Application>
  <PresentationFormat>Произвольный</PresentationFormat>
  <Paragraphs>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Выполнил Афанасьев Владимир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Windows User</cp:lastModifiedBy>
  <cp:revision>7</cp:revision>
  <dcterms:created xsi:type="dcterms:W3CDTF">2019-04-27T06:24:44Z</dcterms:created>
  <dcterms:modified xsi:type="dcterms:W3CDTF">2020-10-15T06:13:02Z</dcterms:modified>
</cp:coreProperties>
</file>