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5" r:id="rId2"/>
    <p:sldId id="256" r:id="rId3"/>
    <p:sldId id="257" r:id="rId4"/>
    <p:sldId id="258" r:id="rId5"/>
    <p:sldId id="268" r:id="rId6"/>
    <p:sldId id="267" r:id="rId7"/>
    <p:sldId id="266" r:id="rId8"/>
    <p:sldId id="265" r:id="rId9"/>
    <p:sldId id="269" r:id="rId10"/>
    <p:sldId id="270" r:id="rId11"/>
    <p:sldId id="272" r:id="rId12"/>
    <p:sldId id="273" r:id="rId13"/>
    <p:sldId id="271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7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1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9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D1A6-EDCF-48A5-BDC4-97EF82D713B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9A2D5D-E26D-469C-8ABB-6BFB5D4B29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D1A6-EDCF-48A5-BDC4-97EF82D713B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A2D5D-E26D-469C-8ABB-6BFB5D4B29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D1A6-EDCF-48A5-BDC4-97EF82D713B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A2D5D-E26D-469C-8ABB-6BFB5D4B29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D1A6-EDCF-48A5-BDC4-97EF82D713B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9A2D5D-E26D-469C-8ABB-6BFB5D4B29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D1A6-EDCF-48A5-BDC4-97EF82D713B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9A2D5D-E26D-469C-8ABB-6BFB5D4B29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D1A6-EDCF-48A5-BDC4-97EF82D713B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9A2D5D-E26D-469C-8ABB-6BFB5D4B29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D1A6-EDCF-48A5-BDC4-97EF82D713B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9A2D5D-E26D-469C-8ABB-6BFB5D4B29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D1A6-EDCF-48A5-BDC4-97EF82D713B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9A2D5D-E26D-469C-8ABB-6BFB5D4B29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D1A6-EDCF-48A5-BDC4-97EF82D713B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9A2D5D-E26D-469C-8ABB-6BFB5D4B29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D1A6-EDCF-48A5-BDC4-97EF82D713B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9A2D5D-E26D-469C-8ABB-6BFB5D4B29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D1A6-EDCF-48A5-BDC4-97EF82D713B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9A2D5D-E26D-469C-8ABB-6BFB5D4B29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A015D1A6-EDCF-48A5-BDC4-97EF82D713B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F29A2D5D-E26D-469C-8ABB-6BFB5D4B293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0.xml"/><Relationship Id="rId18" Type="http://schemas.openxmlformats.org/officeDocument/2006/relationships/slide" Target="slide11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6.xml"/><Relationship Id="rId7" Type="http://schemas.openxmlformats.org/officeDocument/2006/relationships/slide" Target="slide8.xml"/><Relationship Id="rId12" Type="http://schemas.openxmlformats.org/officeDocument/2006/relationships/slide" Target="slide19.xml"/><Relationship Id="rId17" Type="http://schemas.openxmlformats.org/officeDocument/2006/relationships/slide" Target="slide30.xml"/><Relationship Id="rId25" Type="http://schemas.openxmlformats.org/officeDocument/2006/relationships/slide" Target="slide22.xml"/><Relationship Id="rId2" Type="http://schemas.openxmlformats.org/officeDocument/2006/relationships/image" Target="../media/image3.jpeg"/><Relationship Id="rId16" Type="http://schemas.openxmlformats.org/officeDocument/2006/relationships/slide" Target="slide25.xml"/><Relationship Id="rId20" Type="http://schemas.openxmlformats.org/officeDocument/2006/relationships/slide" Target="slide21.xml"/><Relationship Id="rId29" Type="http://schemas.openxmlformats.org/officeDocument/2006/relationships/slide" Target="slide1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29.xml"/><Relationship Id="rId24" Type="http://schemas.openxmlformats.org/officeDocument/2006/relationships/slide" Target="slide17.xml"/><Relationship Id="rId32" Type="http://schemas.openxmlformats.org/officeDocument/2006/relationships/slide" Target="slide33.xml"/><Relationship Id="rId5" Type="http://schemas.openxmlformats.org/officeDocument/2006/relationships/slide" Target="slide6.xml"/><Relationship Id="rId15" Type="http://schemas.openxmlformats.org/officeDocument/2006/relationships/slide" Target="slide20.xml"/><Relationship Id="rId23" Type="http://schemas.openxmlformats.org/officeDocument/2006/relationships/slide" Target="slide12.xml"/><Relationship Id="rId28" Type="http://schemas.openxmlformats.org/officeDocument/2006/relationships/slide" Target="slide13.xml"/><Relationship Id="rId10" Type="http://schemas.openxmlformats.org/officeDocument/2006/relationships/slide" Target="slide24.xml"/><Relationship Id="rId19" Type="http://schemas.openxmlformats.org/officeDocument/2006/relationships/slide" Target="slide16.xml"/><Relationship Id="rId31" Type="http://schemas.openxmlformats.org/officeDocument/2006/relationships/slide" Target="slide28.xml"/><Relationship Id="rId4" Type="http://schemas.openxmlformats.org/officeDocument/2006/relationships/slide" Target="slide5.xml"/><Relationship Id="rId9" Type="http://schemas.openxmlformats.org/officeDocument/2006/relationships/slide" Target="slide14.xml"/><Relationship Id="rId14" Type="http://schemas.openxmlformats.org/officeDocument/2006/relationships/slide" Target="slide15.xml"/><Relationship Id="rId22" Type="http://schemas.openxmlformats.org/officeDocument/2006/relationships/slide" Target="slide31.xml"/><Relationship Id="rId27" Type="http://schemas.openxmlformats.org/officeDocument/2006/relationships/slide" Target="slide32.xml"/><Relationship Id="rId30" Type="http://schemas.openxmlformats.org/officeDocument/2006/relationships/slide" Target="slide2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4653136"/>
            <a:ext cx="7560840" cy="144016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ru-RU" sz="2800" dirty="0" smtClean="0">
              <a:solidFill>
                <a:prstClr val="white"/>
              </a:solidFill>
            </a:endParaRPr>
          </a:p>
          <a:p>
            <a:pPr marL="0" lvl="0" indent="0">
              <a:buNone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692696"/>
            <a:ext cx="7543800" cy="2952328"/>
          </a:xfrm>
        </p:spPr>
        <p:txBody>
          <a:bodyPr/>
          <a:lstStyle/>
          <a:p>
            <a:pPr algn="ctr"/>
            <a:r>
              <a:rPr lang="ru-RU" sz="4600" dirty="0">
                <a:solidFill>
                  <a:prstClr val="white"/>
                </a:solidFill>
              </a:rPr>
              <a:t>Внеклассное мероприятие по географии </a:t>
            </a:r>
            <a:br>
              <a:rPr lang="ru-RU" sz="4600" dirty="0">
                <a:solidFill>
                  <a:prstClr val="white"/>
                </a:solidFill>
              </a:rPr>
            </a:br>
            <a:r>
              <a:rPr lang="ru-RU" sz="4600" dirty="0">
                <a:solidFill>
                  <a:prstClr val="white"/>
                </a:solidFill>
              </a:rPr>
              <a:t>для </a:t>
            </a:r>
            <a:r>
              <a:rPr lang="ru-RU" sz="4600" dirty="0" smtClean="0">
                <a:solidFill>
                  <a:prstClr val="white"/>
                </a:solidFill>
              </a:rPr>
              <a:t>5-7 </a:t>
            </a:r>
            <a:r>
              <a:rPr lang="ru-RU" sz="4600" dirty="0">
                <a:solidFill>
                  <a:prstClr val="white"/>
                </a:solidFill>
              </a:rPr>
              <a:t>классов</a:t>
            </a:r>
            <a:endParaRPr lang="ru-RU" sz="4600" dirty="0"/>
          </a:p>
        </p:txBody>
      </p:sp>
    </p:spTree>
    <p:extLst>
      <p:ext uri="{BB962C8B-B14F-4D97-AF65-F5344CB8AC3E}">
        <p14:creationId xmlns:p14="http://schemas.microsoft.com/office/powerpoint/2010/main" val="365583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0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Географические понятия</a:t>
            </a:r>
          </a:p>
        </p:txBody>
      </p:sp>
      <p:sp>
        <p:nvSpPr>
          <p:cNvPr id="7" name="Овал 6"/>
          <p:cNvSpPr/>
          <p:nvPr/>
        </p:nvSpPr>
        <p:spPr>
          <a:xfrm>
            <a:off x="5286380" y="0"/>
            <a:ext cx="678660" cy="64291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называются колебания земной коры?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Землетрясения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0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Географические понятия</a:t>
            </a:r>
          </a:p>
        </p:txBody>
      </p:sp>
      <p:sp>
        <p:nvSpPr>
          <p:cNvPr id="7" name="Овал 6"/>
          <p:cNvSpPr/>
          <p:nvPr/>
        </p:nvSpPr>
        <p:spPr>
          <a:xfrm>
            <a:off x="5357818" y="0"/>
            <a:ext cx="714348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называются гигантские плавучие ледяные горы?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Айсберги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0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Географические понятия</a:t>
            </a:r>
          </a:p>
        </p:txBody>
      </p:sp>
      <p:sp>
        <p:nvSpPr>
          <p:cNvPr id="7" name="Овал 6"/>
          <p:cNvSpPr/>
          <p:nvPr/>
        </p:nvSpPr>
        <p:spPr>
          <a:xfrm>
            <a:off x="5357818" y="0"/>
            <a:ext cx="714348" cy="64294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называется нижний слой атмосферы?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Тропосфера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0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Географические понятия</a:t>
            </a:r>
          </a:p>
        </p:txBody>
      </p:sp>
      <p:sp>
        <p:nvSpPr>
          <p:cNvPr id="7" name="Овал 6"/>
          <p:cNvSpPr/>
          <p:nvPr/>
        </p:nvSpPr>
        <p:spPr>
          <a:xfrm>
            <a:off x="5214942" y="0"/>
            <a:ext cx="714348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Виды, роды, семейства животных и растений, область распространения которых очень ограничена?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Эндемики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0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История географических открытий</a:t>
            </a:r>
          </a:p>
        </p:txBody>
      </p:sp>
      <p:sp>
        <p:nvSpPr>
          <p:cNvPr id="6" name="Овал 5"/>
          <p:cNvSpPr/>
          <p:nvPr/>
        </p:nvSpPr>
        <p:spPr>
          <a:xfrm>
            <a:off x="5214942" y="0"/>
            <a:ext cx="714348" cy="64294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Великий путешественник, основоположник географии?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Геродот (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 до н.э.)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0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История географических открытий</a:t>
            </a:r>
          </a:p>
        </p:txBody>
      </p:sp>
      <p:sp>
        <p:nvSpPr>
          <p:cNvPr id="7" name="Овал 6"/>
          <p:cNvSpPr/>
          <p:nvPr/>
        </p:nvSpPr>
        <p:spPr>
          <a:xfrm>
            <a:off x="5286380" y="0"/>
            <a:ext cx="678660" cy="64291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первым из европейцев побывал в Индии?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00100" y="5357826"/>
            <a:ext cx="7500990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Тверской купец Марко Поло (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в.)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0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История географических открытий</a:t>
            </a:r>
          </a:p>
        </p:txBody>
      </p:sp>
      <p:sp>
        <p:nvSpPr>
          <p:cNvPr id="7" name="Овал 6"/>
          <p:cNvSpPr/>
          <p:nvPr/>
        </p:nvSpPr>
        <p:spPr>
          <a:xfrm>
            <a:off x="5357818" y="0"/>
            <a:ext cx="714348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14749" y="1030364"/>
            <a:ext cx="7500990" cy="39290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открыл Америку?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00100" y="5357826"/>
            <a:ext cx="7500990" cy="100013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Христофор Колумб (12.10.1492 г.)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0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История географических открытий</a:t>
            </a:r>
          </a:p>
        </p:txBody>
      </p:sp>
      <p:sp>
        <p:nvSpPr>
          <p:cNvPr id="7" name="Овал 6"/>
          <p:cNvSpPr/>
          <p:nvPr/>
        </p:nvSpPr>
        <p:spPr>
          <a:xfrm>
            <a:off x="5357818" y="0"/>
            <a:ext cx="714348" cy="64294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31450" y="1071546"/>
            <a:ext cx="7500990" cy="39290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Под чьим командованием было организовано первое кругосветное плавание?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31450" y="5229200"/>
            <a:ext cx="7500990" cy="129614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Фернана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Магеллана и Хуана Себастьяна </a:t>
            </a: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Элькано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(1519-1522г.г.)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0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История географических открытий</a:t>
            </a:r>
          </a:p>
        </p:txBody>
      </p:sp>
      <p:sp>
        <p:nvSpPr>
          <p:cNvPr id="7" name="Овал 6"/>
          <p:cNvSpPr/>
          <p:nvPr/>
        </p:nvSpPr>
        <p:spPr>
          <a:xfrm>
            <a:off x="5214942" y="0"/>
            <a:ext cx="714348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 был открыт материк Антарктида?</a:t>
            </a:r>
            <a:endParaRPr lang="ru-RU" sz="4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00100" y="5301208"/>
            <a:ext cx="7500990" cy="122413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err="1" smtClean="0">
                <a:solidFill>
                  <a:srgbClr val="FF0000"/>
                </a:solidFill>
              </a:rPr>
              <a:t>Фаддеем</a:t>
            </a:r>
            <a:r>
              <a:rPr lang="ru-RU" sz="3600" dirty="0" smtClean="0">
                <a:solidFill>
                  <a:srgbClr val="FF0000"/>
                </a:solidFill>
              </a:rPr>
              <a:t> Беллинсгаузеном и Михаилом Лазаревым (1820 г.)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11" name="Рисунок 10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Материки</a:t>
            </a:r>
          </a:p>
        </p:txBody>
      </p:sp>
      <p:sp>
        <p:nvSpPr>
          <p:cNvPr id="6" name="Овал 5"/>
          <p:cNvSpPr/>
          <p:nvPr/>
        </p:nvSpPr>
        <p:spPr>
          <a:xfrm>
            <a:off x="5214942" y="0"/>
            <a:ext cx="714348" cy="64294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Материк, на котором находится самая большая пустыня мира?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Африка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tvsvoya-igra_img_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Материки</a:t>
            </a:r>
          </a:p>
        </p:txBody>
      </p:sp>
      <p:sp>
        <p:nvSpPr>
          <p:cNvPr id="7" name="Овал 6"/>
          <p:cNvSpPr/>
          <p:nvPr/>
        </p:nvSpPr>
        <p:spPr>
          <a:xfrm>
            <a:off x="5286380" y="0"/>
            <a:ext cx="678660" cy="64291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Самый влажный материк?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Южная Америка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Материки</a:t>
            </a:r>
          </a:p>
        </p:txBody>
      </p:sp>
      <p:sp>
        <p:nvSpPr>
          <p:cNvPr id="7" name="Овал 6"/>
          <p:cNvSpPr/>
          <p:nvPr/>
        </p:nvSpPr>
        <p:spPr>
          <a:xfrm>
            <a:off x="5357818" y="0"/>
            <a:ext cx="714348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Материк, который омывают все океаны Земли?</a:t>
            </a:r>
            <a:endParaRPr lang="ru-RU" sz="4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Евразия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Материки</a:t>
            </a:r>
          </a:p>
        </p:txBody>
      </p:sp>
      <p:sp>
        <p:nvSpPr>
          <p:cNvPr id="7" name="Овал 6"/>
          <p:cNvSpPr/>
          <p:nvPr/>
        </p:nvSpPr>
        <p:spPr>
          <a:xfrm>
            <a:off x="5357818" y="0"/>
            <a:ext cx="714348" cy="64294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На каком материке Земли нет рек?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Антарктиде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Материки</a:t>
            </a:r>
          </a:p>
        </p:txBody>
      </p:sp>
      <p:sp>
        <p:nvSpPr>
          <p:cNvPr id="7" name="Овал 6"/>
          <p:cNvSpPr/>
          <p:nvPr/>
        </p:nvSpPr>
        <p:spPr>
          <a:xfrm>
            <a:off x="5214942" y="0"/>
            <a:ext cx="714348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836712"/>
            <a:ext cx="8640960" cy="460851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Где в мире чем севернее, тем теплее?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242344" y="5661248"/>
            <a:ext cx="6858048" cy="10001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Австралии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ru-RU" sz="2400" b="1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24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Океаны </a:t>
            </a:r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и моря</a:t>
            </a:r>
            <a:endParaRPr lang="ru-RU" dirty="0">
              <a:solidFill>
                <a:prstClr val="black"/>
              </a:solidFill>
            </a:endParaRPr>
          </a:p>
          <a:p>
            <a:pPr algn="ctr"/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6" name="Овал 5"/>
          <p:cNvSpPr/>
          <p:nvPr/>
        </p:nvSpPr>
        <p:spPr>
          <a:xfrm>
            <a:off x="5214942" y="0"/>
            <a:ext cx="714348" cy="64294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Гигантские волны?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Цунами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9" name="Рисунок 8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Океаны и моря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286380" y="0"/>
            <a:ext cx="678660" cy="64291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Назовите самый тёплый океан?</a:t>
            </a:r>
            <a:endParaRPr lang="ru-RU" sz="4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Индийский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Океаны и моря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357818" y="0"/>
            <a:ext cx="714348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71600" y="1071546"/>
            <a:ext cx="7704856" cy="39290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 какое море впадает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р.Нил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Средиземное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Океаны и моря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357818" y="0"/>
            <a:ext cx="714348" cy="64294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Назовите самый глубоководный желоб на планете?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Марианская впадина (11022 м)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Океаны и моря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214942" y="0"/>
            <a:ext cx="714348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расположено море без берегов, его название?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357826"/>
            <a:ext cx="6858048" cy="123952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Атлантическом океане, </a:t>
            </a:r>
            <a:r>
              <a:rPr lang="ru-RU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Саргасово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море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Страны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214942" y="0"/>
            <a:ext cx="714348" cy="64294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Самая большая по площади страна мира?</a:t>
            </a:r>
            <a:endParaRPr lang="ru-RU" sz="4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Россия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9" name="Рисунок 8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202291" y="428604"/>
            <a:ext cx="2857520" cy="7858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Сам(</a:t>
            </a:r>
            <a:r>
              <a:rPr lang="ru-RU" sz="2400" b="1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24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sz="24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ое</a:t>
            </a:r>
            <a:r>
              <a:rPr lang="ru-RU" sz="24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dirty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282" y="1514462"/>
            <a:ext cx="2857520" cy="7858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Географические понятия</a:t>
            </a:r>
            <a:endParaRPr lang="ru-RU" sz="2000" b="1" dirty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2600319"/>
            <a:ext cx="2857520" cy="86797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История географических открытий</a:t>
            </a:r>
            <a:endParaRPr lang="ru-RU" sz="2000" b="1" dirty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4282" y="3686178"/>
            <a:ext cx="2857520" cy="7858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Материки</a:t>
            </a:r>
            <a:endParaRPr lang="ru-RU" sz="2400" b="1" dirty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14282" y="4772036"/>
            <a:ext cx="2857520" cy="7858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Океаны и моря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282" y="5857892"/>
            <a:ext cx="2857520" cy="7858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Страны</a:t>
            </a:r>
          </a:p>
        </p:txBody>
      </p:sp>
      <p:sp>
        <p:nvSpPr>
          <p:cNvPr id="11" name="Овал 10"/>
          <p:cNvSpPr/>
          <p:nvPr/>
        </p:nvSpPr>
        <p:spPr>
          <a:xfrm>
            <a:off x="3143240" y="357166"/>
            <a:ext cx="1071570" cy="9286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10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321967" y="357166"/>
            <a:ext cx="1071570" cy="92869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2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0</a:t>
            </a:r>
            <a:endParaRPr lang="ru-RU" sz="4400" dirty="0"/>
          </a:p>
        </p:txBody>
      </p:sp>
      <p:sp>
        <p:nvSpPr>
          <p:cNvPr id="17" name="Овал 16"/>
          <p:cNvSpPr/>
          <p:nvPr/>
        </p:nvSpPr>
        <p:spPr>
          <a:xfrm>
            <a:off x="5500694" y="357166"/>
            <a:ext cx="1071570" cy="92869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3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0</a:t>
            </a:r>
            <a:endParaRPr lang="ru-RU" sz="4400" dirty="0"/>
          </a:p>
        </p:txBody>
      </p:sp>
      <p:sp>
        <p:nvSpPr>
          <p:cNvPr id="18" name="Овал 17"/>
          <p:cNvSpPr/>
          <p:nvPr/>
        </p:nvSpPr>
        <p:spPr>
          <a:xfrm>
            <a:off x="6679421" y="357166"/>
            <a:ext cx="1071570" cy="92869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4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0</a:t>
            </a:r>
            <a:endParaRPr lang="ru-RU" sz="4400" dirty="0" smtClean="0"/>
          </a:p>
        </p:txBody>
      </p:sp>
      <p:sp>
        <p:nvSpPr>
          <p:cNvPr id="19" name="Овал 18"/>
          <p:cNvSpPr/>
          <p:nvPr/>
        </p:nvSpPr>
        <p:spPr>
          <a:xfrm>
            <a:off x="7858148" y="357166"/>
            <a:ext cx="1071570" cy="92869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5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0</a:t>
            </a:r>
            <a:endParaRPr lang="ru-RU" sz="4400" dirty="0"/>
          </a:p>
        </p:txBody>
      </p:sp>
      <p:sp>
        <p:nvSpPr>
          <p:cNvPr id="24" name="Овал 23"/>
          <p:cNvSpPr/>
          <p:nvPr/>
        </p:nvSpPr>
        <p:spPr>
          <a:xfrm>
            <a:off x="3143240" y="1443024"/>
            <a:ext cx="1071570" cy="9286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8" action="ppaction://hlinksldjump"/>
              </a:rPr>
              <a:t>10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3143240" y="2539597"/>
            <a:ext cx="1071570" cy="9286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9" action="ppaction://hlinksldjump"/>
              </a:rPr>
              <a:t>10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3143240" y="4700598"/>
            <a:ext cx="1071570" cy="9286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0" action="ppaction://hlinksldjump"/>
              </a:rPr>
              <a:t>10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Овал 50"/>
          <p:cNvSpPr/>
          <p:nvPr/>
        </p:nvSpPr>
        <p:spPr>
          <a:xfrm>
            <a:off x="3143240" y="5786454"/>
            <a:ext cx="1071570" cy="9286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1" action="ppaction://hlinksldjump"/>
              </a:rPr>
              <a:t>10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3143240" y="3614740"/>
            <a:ext cx="1071570" cy="9286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2" action="ppaction://hlinksldjump"/>
              </a:rPr>
              <a:t>10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Овал 52"/>
          <p:cNvSpPr/>
          <p:nvPr/>
        </p:nvSpPr>
        <p:spPr>
          <a:xfrm>
            <a:off x="4357686" y="1443024"/>
            <a:ext cx="1071570" cy="92869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3" action="ppaction://hlinksldjump"/>
              </a:rPr>
              <a:t>2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3" action="ppaction://hlinksldjump"/>
              </a:rPr>
              <a:t>0</a:t>
            </a:r>
            <a:endParaRPr lang="ru-RU" sz="4400" dirty="0"/>
          </a:p>
        </p:txBody>
      </p:sp>
      <p:sp>
        <p:nvSpPr>
          <p:cNvPr id="54" name="Овал 53"/>
          <p:cNvSpPr/>
          <p:nvPr/>
        </p:nvSpPr>
        <p:spPr>
          <a:xfrm>
            <a:off x="4321967" y="2539597"/>
            <a:ext cx="1071570" cy="92869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4" action="ppaction://hlinksldjump"/>
              </a:rPr>
              <a:t>2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4" action="ppaction://hlinksldjump"/>
              </a:rPr>
              <a:t>0</a:t>
            </a:r>
            <a:endParaRPr lang="ru-RU" sz="4400" dirty="0"/>
          </a:p>
        </p:txBody>
      </p:sp>
      <p:sp>
        <p:nvSpPr>
          <p:cNvPr id="55" name="Овал 54"/>
          <p:cNvSpPr/>
          <p:nvPr/>
        </p:nvSpPr>
        <p:spPr>
          <a:xfrm>
            <a:off x="4321967" y="3614740"/>
            <a:ext cx="1071570" cy="92869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5" action="ppaction://hlinksldjump"/>
              </a:rPr>
              <a:t>2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5" action="ppaction://hlinksldjump"/>
              </a:rPr>
              <a:t>0</a:t>
            </a:r>
            <a:endParaRPr lang="ru-RU" sz="4400" dirty="0"/>
          </a:p>
        </p:txBody>
      </p:sp>
      <p:sp>
        <p:nvSpPr>
          <p:cNvPr id="56" name="Овал 55"/>
          <p:cNvSpPr/>
          <p:nvPr/>
        </p:nvSpPr>
        <p:spPr>
          <a:xfrm>
            <a:off x="4321967" y="4700598"/>
            <a:ext cx="1071570" cy="92869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6" action="ppaction://hlinksldjump"/>
              </a:rPr>
              <a:t>2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6" action="ppaction://hlinksldjump"/>
              </a:rPr>
              <a:t>0</a:t>
            </a:r>
            <a:endParaRPr lang="ru-RU" sz="4400" dirty="0"/>
          </a:p>
        </p:txBody>
      </p:sp>
      <p:sp>
        <p:nvSpPr>
          <p:cNvPr id="57" name="Овал 56"/>
          <p:cNvSpPr/>
          <p:nvPr/>
        </p:nvSpPr>
        <p:spPr>
          <a:xfrm>
            <a:off x="4321967" y="5786454"/>
            <a:ext cx="1071570" cy="92869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7" action="ppaction://hlinksldjump"/>
              </a:rPr>
              <a:t>2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7" action="ppaction://hlinksldjump"/>
              </a:rPr>
              <a:t>0</a:t>
            </a:r>
            <a:endParaRPr lang="ru-RU" sz="4400" dirty="0"/>
          </a:p>
        </p:txBody>
      </p:sp>
      <p:sp>
        <p:nvSpPr>
          <p:cNvPr id="59" name="Овал 58"/>
          <p:cNvSpPr/>
          <p:nvPr/>
        </p:nvSpPr>
        <p:spPr>
          <a:xfrm>
            <a:off x="5536413" y="1443024"/>
            <a:ext cx="1071570" cy="92869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8" action="ppaction://hlinksldjump"/>
              </a:rPr>
              <a:t>3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8" action="ppaction://hlinksldjump"/>
              </a:rPr>
              <a:t>0</a:t>
            </a:r>
            <a:endParaRPr lang="ru-RU" sz="4400" dirty="0"/>
          </a:p>
        </p:txBody>
      </p:sp>
      <p:sp>
        <p:nvSpPr>
          <p:cNvPr id="60" name="Овал 59"/>
          <p:cNvSpPr/>
          <p:nvPr/>
        </p:nvSpPr>
        <p:spPr>
          <a:xfrm>
            <a:off x="5500694" y="2539597"/>
            <a:ext cx="1071570" cy="92869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9" action="ppaction://hlinksldjump"/>
              </a:rPr>
              <a:t>3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9" action="ppaction://hlinksldjump"/>
              </a:rPr>
              <a:t>0</a:t>
            </a:r>
            <a:endParaRPr lang="ru-RU" sz="4400" dirty="0"/>
          </a:p>
        </p:txBody>
      </p:sp>
      <p:sp>
        <p:nvSpPr>
          <p:cNvPr id="61" name="Овал 60"/>
          <p:cNvSpPr/>
          <p:nvPr/>
        </p:nvSpPr>
        <p:spPr>
          <a:xfrm>
            <a:off x="5500694" y="3614740"/>
            <a:ext cx="1071570" cy="92869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0" action="ppaction://hlinksldjump"/>
              </a:rPr>
              <a:t>3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0" action="ppaction://hlinksldjump"/>
              </a:rPr>
              <a:t>0</a:t>
            </a:r>
            <a:endParaRPr lang="ru-RU" sz="4400" dirty="0"/>
          </a:p>
        </p:txBody>
      </p:sp>
      <p:sp>
        <p:nvSpPr>
          <p:cNvPr id="62" name="Овал 61"/>
          <p:cNvSpPr/>
          <p:nvPr/>
        </p:nvSpPr>
        <p:spPr>
          <a:xfrm>
            <a:off x="5500694" y="4700598"/>
            <a:ext cx="1071570" cy="92869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1" action="ppaction://hlinksldjump"/>
              </a:rPr>
              <a:t>3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1" action="ppaction://hlinksldjump"/>
              </a:rPr>
              <a:t>0</a:t>
            </a:r>
            <a:endParaRPr lang="ru-RU" sz="4400" dirty="0"/>
          </a:p>
        </p:txBody>
      </p:sp>
      <p:sp>
        <p:nvSpPr>
          <p:cNvPr id="63" name="Овал 62"/>
          <p:cNvSpPr/>
          <p:nvPr/>
        </p:nvSpPr>
        <p:spPr>
          <a:xfrm>
            <a:off x="5500694" y="5786454"/>
            <a:ext cx="1071570" cy="92869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2" action="ppaction://hlinksldjump"/>
              </a:rPr>
              <a:t>3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2" action="ppaction://hlinksldjump"/>
              </a:rPr>
              <a:t>0</a:t>
            </a:r>
            <a:endParaRPr lang="ru-RU" sz="4400" dirty="0"/>
          </a:p>
        </p:txBody>
      </p:sp>
      <p:sp>
        <p:nvSpPr>
          <p:cNvPr id="64" name="Овал 63"/>
          <p:cNvSpPr/>
          <p:nvPr/>
        </p:nvSpPr>
        <p:spPr>
          <a:xfrm>
            <a:off x="6679421" y="1443024"/>
            <a:ext cx="1071570" cy="92869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3" action="ppaction://hlinksldjump"/>
              </a:rPr>
              <a:t>4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3" action="ppaction://hlinksldjump"/>
              </a:rPr>
              <a:t>0</a:t>
            </a:r>
            <a:endParaRPr lang="ru-RU" sz="4400" dirty="0" smtClean="0"/>
          </a:p>
        </p:txBody>
      </p:sp>
      <p:sp>
        <p:nvSpPr>
          <p:cNvPr id="65" name="Овал 64"/>
          <p:cNvSpPr/>
          <p:nvPr/>
        </p:nvSpPr>
        <p:spPr>
          <a:xfrm>
            <a:off x="6679421" y="2539597"/>
            <a:ext cx="1071570" cy="92869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4" action="ppaction://hlinksldjump"/>
              </a:rPr>
              <a:t>4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4" action="ppaction://hlinksldjump"/>
              </a:rPr>
              <a:t>0</a:t>
            </a:r>
            <a:endParaRPr lang="ru-RU" sz="4400" dirty="0" smtClean="0"/>
          </a:p>
        </p:txBody>
      </p:sp>
      <p:sp>
        <p:nvSpPr>
          <p:cNvPr id="66" name="Овал 65"/>
          <p:cNvSpPr/>
          <p:nvPr/>
        </p:nvSpPr>
        <p:spPr>
          <a:xfrm>
            <a:off x="6679421" y="3614740"/>
            <a:ext cx="1071570" cy="92869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5" action="ppaction://hlinksldjump"/>
              </a:rPr>
              <a:t>4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5" action="ppaction://hlinksldjump"/>
              </a:rPr>
              <a:t>0</a:t>
            </a:r>
            <a:endParaRPr lang="ru-RU" sz="4400" dirty="0" smtClean="0"/>
          </a:p>
        </p:txBody>
      </p:sp>
      <p:sp>
        <p:nvSpPr>
          <p:cNvPr id="67" name="Овал 66"/>
          <p:cNvSpPr/>
          <p:nvPr/>
        </p:nvSpPr>
        <p:spPr>
          <a:xfrm>
            <a:off x="6679421" y="4700598"/>
            <a:ext cx="1071570" cy="92869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6" action="ppaction://hlinksldjump"/>
              </a:rPr>
              <a:t>4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6" action="ppaction://hlinksldjump"/>
              </a:rPr>
              <a:t>0</a:t>
            </a:r>
            <a:endParaRPr lang="ru-RU" sz="4400" dirty="0" smtClean="0"/>
          </a:p>
        </p:txBody>
      </p:sp>
      <p:sp>
        <p:nvSpPr>
          <p:cNvPr id="68" name="Овал 67"/>
          <p:cNvSpPr/>
          <p:nvPr/>
        </p:nvSpPr>
        <p:spPr>
          <a:xfrm>
            <a:off x="6679421" y="5786454"/>
            <a:ext cx="1071570" cy="92869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7" action="ppaction://hlinksldjump"/>
              </a:rPr>
              <a:t>4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7" action="ppaction://hlinksldjump"/>
              </a:rPr>
              <a:t>0</a:t>
            </a:r>
            <a:endParaRPr lang="ru-RU" sz="4400" dirty="0" smtClean="0"/>
          </a:p>
        </p:txBody>
      </p:sp>
      <p:sp>
        <p:nvSpPr>
          <p:cNvPr id="70" name="Овал 69"/>
          <p:cNvSpPr/>
          <p:nvPr/>
        </p:nvSpPr>
        <p:spPr>
          <a:xfrm>
            <a:off x="7858148" y="1443024"/>
            <a:ext cx="1071570" cy="92869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8" action="ppaction://hlinksldjump"/>
              </a:rPr>
              <a:t>5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8" action="ppaction://hlinksldjump"/>
              </a:rPr>
              <a:t>0</a:t>
            </a:r>
            <a:endParaRPr lang="ru-RU" sz="4400" dirty="0"/>
          </a:p>
        </p:txBody>
      </p:sp>
      <p:sp>
        <p:nvSpPr>
          <p:cNvPr id="71" name="Овал 70"/>
          <p:cNvSpPr/>
          <p:nvPr/>
        </p:nvSpPr>
        <p:spPr>
          <a:xfrm>
            <a:off x="7858148" y="2539597"/>
            <a:ext cx="1071570" cy="92869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9" action="ppaction://hlinksldjump"/>
              </a:rPr>
              <a:t>5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9" action="ppaction://hlinksldjump"/>
              </a:rPr>
              <a:t>0</a:t>
            </a:r>
            <a:endParaRPr lang="ru-RU" sz="4400" dirty="0"/>
          </a:p>
        </p:txBody>
      </p:sp>
      <p:sp>
        <p:nvSpPr>
          <p:cNvPr id="72" name="Овал 71"/>
          <p:cNvSpPr/>
          <p:nvPr/>
        </p:nvSpPr>
        <p:spPr>
          <a:xfrm>
            <a:off x="7858148" y="3614740"/>
            <a:ext cx="1071570" cy="92869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30" action="ppaction://hlinksldjump"/>
              </a:rPr>
              <a:t>5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30" action="ppaction://hlinksldjump"/>
              </a:rPr>
              <a:t>0</a:t>
            </a:r>
            <a:endParaRPr lang="ru-RU" sz="4400" dirty="0"/>
          </a:p>
        </p:txBody>
      </p:sp>
      <p:sp>
        <p:nvSpPr>
          <p:cNvPr id="73" name="Овал 72"/>
          <p:cNvSpPr/>
          <p:nvPr/>
        </p:nvSpPr>
        <p:spPr>
          <a:xfrm>
            <a:off x="7858148" y="4700598"/>
            <a:ext cx="1071570" cy="92869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31" action="ppaction://hlinksldjump"/>
              </a:rPr>
              <a:t>5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31" action="ppaction://hlinksldjump"/>
              </a:rPr>
              <a:t>0</a:t>
            </a:r>
            <a:endParaRPr lang="ru-RU" sz="4400" dirty="0"/>
          </a:p>
        </p:txBody>
      </p:sp>
      <p:sp>
        <p:nvSpPr>
          <p:cNvPr id="74" name="Овал 73"/>
          <p:cNvSpPr/>
          <p:nvPr/>
        </p:nvSpPr>
        <p:spPr>
          <a:xfrm>
            <a:off x="7858148" y="5786454"/>
            <a:ext cx="1071570" cy="92869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32" action="ppaction://hlinksldjump"/>
              </a:rPr>
              <a:t>5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32" action="ppaction://hlinksldjump"/>
              </a:rPr>
              <a:t>0</a:t>
            </a:r>
            <a:endParaRPr lang="ru-RU" sz="44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Страны</a:t>
            </a:r>
          </a:p>
        </p:txBody>
      </p:sp>
      <p:sp>
        <p:nvSpPr>
          <p:cNvPr id="7" name="Овал 6"/>
          <p:cNvSpPr/>
          <p:nvPr/>
        </p:nvSpPr>
        <p:spPr>
          <a:xfrm>
            <a:off x="5286380" y="0"/>
            <a:ext cx="678660" cy="64291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Страна, занимающая первое место в мире по численности населения?</a:t>
            </a:r>
            <a:endParaRPr lang="ru-RU" sz="4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Китай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Страны</a:t>
            </a:r>
          </a:p>
        </p:txBody>
      </p:sp>
      <p:sp>
        <p:nvSpPr>
          <p:cNvPr id="7" name="Овал 6"/>
          <p:cNvSpPr/>
          <p:nvPr/>
        </p:nvSpPr>
        <p:spPr>
          <a:xfrm>
            <a:off x="5357818" y="0"/>
            <a:ext cx="714348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Государство, состоящее из 50 штатов?</a:t>
            </a:r>
            <a:endParaRPr lang="ru-RU" sz="4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США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Страны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357818" y="0"/>
            <a:ext cx="714348" cy="64294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Самая маленькая страна мира?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Ватикан (0,44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кв.км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Страны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214942" y="0"/>
            <a:ext cx="714348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Страна, родина олимпийских игр?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Греция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Ольга\Pictures\ге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75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75656" y="620689"/>
            <a:ext cx="6264696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9600" b="1" dirty="0">
                <a:ln w="31547" cap="flat" cmpd="sng" algn="ctr">
                  <a:gradFill>
                    <a:gsLst>
                      <a:gs pos="25000">
                        <a:srgbClr val="0A4080"/>
                      </a:gs>
                      <a:gs pos="80000">
                        <a:srgbClr val="7DA6EA"/>
                      </a:gs>
                    </a:gsLst>
                    <a:lin ang="5400000" scaled="0"/>
                  </a:gradFill>
                  <a:prstDash val="solid"/>
                  <a:round/>
                </a:ln>
                <a:solidFill>
                  <a:srgbClr val="FFFFFF"/>
                </a:solidFill>
                <a:effectLst>
                  <a:outerShdw blurRad="41275" dist="12700" dir="12000000" algn="tl">
                    <a:srgbClr val="000000">
                      <a:alpha val="40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Спасибо</a:t>
            </a:r>
            <a:endParaRPr lang="ru-RU" sz="96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9600" b="1" dirty="0">
                <a:ln w="31547" cap="flat" cmpd="sng" algn="ctr">
                  <a:gradFill>
                    <a:gsLst>
                      <a:gs pos="25000">
                        <a:srgbClr val="0A4080"/>
                      </a:gs>
                      <a:gs pos="80000">
                        <a:srgbClr val="7DA6EA"/>
                      </a:gs>
                    </a:gsLst>
                    <a:lin ang="5400000" scaled="0"/>
                  </a:gradFill>
                  <a:prstDash val="solid"/>
                  <a:round/>
                </a:ln>
                <a:solidFill>
                  <a:srgbClr val="FFFFFF"/>
                </a:solidFill>
                <a:effectLst>
                  <a:outerShdw blurRad="41275" dist="12700" dir="12000000" algn="tl">
                    <a:srgbClr val="000000">
                      <a:alpha val="40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 за </a:t>
            </a:r>
            <a:endParaRPr lang="ru-RU" sz="96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9600" b="1" dirty="0" smtClean="0">
                <a:ln w="31547" cap="flat" cmpd="sng" algn="ctr">
                  <a:gradFill>
                    <a:gsLst>
                      <a:gs pos="25000">
                        <a:srgbClr val="0A4080"/>
                      </a:gs>
                      <a:gs pos="80000">
                        <a:srgbClr val="7DA6EA"/>
                      </a:gs>
                    </a:gsLst>
                    <a:lin ang="5400000" scaled="0"/>
                  </a:gradFill>
                  <a:prstDash val="solid"/>
                  <a:round/>
                </a:ln>
                <a:solidFill>
                  <a:srgbClr val="FFFFFF"/>
                </a:solidFill>
                <a:effectLst>
                  <a:outerShdw blurRad="41275" dist="12700" dir="12000000" algn="tl">
                    <a:srgbClr val="000000">
                      <a:alpha val="40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и г р у !</a:t>
            </a:r>
            <a:endParaRPr lang="ru-RU" sz="9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3057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4500562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Сам(</a:t>
            </a:r>
            <a:r>
              <a:rPr lang="ru-RU" sz="24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ое</a:t>
            </a:r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Овал 5"/>
          <p:cNvSpPr/>
          <p:nvPr/>
        </p:nvSpPr>
        <p:spPr>
          <a:xfrm>
            <a:off x="4572000" y="0"/>
            <a:ext cx="714348" cy="64294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Самый большой остров мира?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Гренландия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9" name="Рисунок 8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4500562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Сам(</a:t>
            </a:r>
            <a:r>
              <a:rPr lang="ru-RU" sz="24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ое</a:t>
            </a:r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Овал 6"/>
          <p:cNvSpPr/>
          <p:nvPr/>
        </p:nvSpPr>
        <p:spPr>
          <a:xfrm>
            <a:off x="4572000" y="0"/>
            <a:ext cx="678660" cy="64291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Самый маленький океан?</a:t>
            </a:r>
          </a:p>
          <a:p>
            <a:pPr algn="ctr"/>
            <a:endParaRPr lang="ru-RU" sz="4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Северный Ледовитый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4500562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Сам(</a:t>
            </a:r>
            <a:r>
              <a:rPr lang="ru-RU" sz="24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ое</a:t>
            </a:r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Овал 5"/>
          <p:cNvSpPr/>
          <p:nvPr/>
        </p:nvSpPr>
        <p:spPr>
          <a:xfrm>
            <a:off x="4572000" y="0"/>
            <a:ext cx="714348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Самая многоводная река мира?</a:t>
            </a:r>
            <a:endParaRPr lang="ru-RU" sz="4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Амазонка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9" name="Рисунок 8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4500562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Сам(</a:t>
            </a:r>
            <a:r>
              <a:rPr lang="ru-RU" sz="24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ое</a:t>
            </a:r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Овал 5"/>
          <p:cNvSpPr/>
          <p:nvPr/>
        </p:nvSpPr>
        <p:spPr>
          <a:xfrm>
            <a:off x="4572000" y="0"/>
            <a:ext cx="714348" cy="64294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Самая высокая вершина мира?</a:t>
            </a:r>
            <a:endParaRPr lang="ru-RU" sz="4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Эверест (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Джомолумгма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8848 м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9" name="Рисунок 8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4500562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Сам(</a:t>
            </a:r>
            <a:r>
              <a:rPr lang="ru-RU" sz="24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ое</a:t>
            </a:r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Овал 5"/>
          <p:cNvSpPr/>
          <p:nvPr/>
        </p:nvSpPr>
        <p:spPr>
          <a:xfrm>
            <a:off x="4572000" y="0"/>
            <a:ext cx="714348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1071546"/>
            <a:ext cx="7500990" cy="392909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Самое ветреное место на Земле?</a:t>
            </a:r>
            <a:endParaRPr lang="ru-RU" sz="4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Антарктида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9" name="Рисунок 8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55784" cy="6858000"/>
            <a:chOff x="0" y="0"/>
            <a:chExt cx="9155784" cy="6858000"/>
          </a:xfrm>
        </p:grpSpPr>
        <p:pic>
          <p:nvPicPr>
            <p:cNvPr id="2" name="Рисунок 1" descr="image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55784" cy="6858000"/>
            </a:xfrm>
            <a:prstGeom prst="rect">
              <a:avLst/>
            </a:prstGeom>
          </p:spPr>
        </p:pic>
        <p:pic>
          <p:nvPicPr>
            <p:cNvPr id="3" name="Рисунок 2" descr="images.jpg"/>
            <p:cNvPicPr>
              <a:picLocks noChangeAspect="1"/>
            </p:cNvPicPr>
            <p:nvPr/>
          </p:nvPicPr>
          <p:blipFill>
            <a:blip r:embed="rId2" cstate="print"/>
            <a:srcRect l="14825" t="64583" r="4029" b="-2083"/>
            <a:stretch>
              <a:fillRect/>
            </a:stretch>
          </p:blipFill>
          <p:spPr>
            <a:xfrm>
              <a:off x="1428728" y="2000240"/>
              <a:ext cx="7429552" cy="2571768"/>
            </a:xfrm>
            <a:prstGeom prst="rect">
              <a:avLst/>
            </a:prstGeom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0" y="142852"/>
            <a:ext cx="5072066" cy="4286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0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Географические понятия</a:t>
            </a:r>
          </a:p>
        </p:txBody>
      </p:sp>
      <p:sp>
        <p:nvSpPr>
          <p:cNvPr id="6" name="Овал 5"/>
          <p:cNvSpPr/>
          <p:nvPr/>
        </p:nvSpPr>
        <p:spPr>
          <a:xfrm>
            <a:off x="5214942" y="0"/>
            <a:ext cx="714348" cy="64294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94601" y="998730"/>
            <a:ext cx="7500990" cy="39290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называется движение воды в природе?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57290" y="5357826"/>
            <a:ext cx="6858048" cy="10001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Круговорот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2966382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0"/>
            <a:ext cx="1763689" cy="99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440</TotalTime>
  <Words>459</Words>
  <Application>Microsoft Office PowerPoint</Application>
  <PresentationFormat>Экран (4:3)</PresentationFormat>
  <Paragraphs>163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9" baseType="lpstr">
      <vt:lpstr>Calibri</vt:lpstr>
      <vt:lpstr>Palatino Linotype</vt:lpstr>
      <vt:lpstr>Times New Roman</vt:lpstr>
      <vt:lpstr>Wingdings</vt:lpstr>
      <vt:lpstr>Базовая</vt:lpstr>
      <vt:lpstr>Внеклассное мероприятие по географии  для 5-7 классов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Учетная запись Майкрософт</cp:lastModifiedBy>
  <cp:revision>33</cp:revision>
  <dcterms:created xsi:type="dcterms:W3CDTF">2014-03-05T20:32:03Z</dcterms:created>
  <dcterms:modified xsi:type="dcterms:W3CDTF">2025-10-31T16:47:34Z</dcterms:modified>
</cp:coreProperties>
</file>