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4" r:id="rId7"/>
    <p:sldId id="263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8" y="-42336"/>
            <a:ext cx="1219200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886" y="1249251"/>
            <a:ext cx="7534139" cy="372914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6600" b="1" i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Профессия моей мамы: Библиотекарь.</a:t>
            </a:r>
            <a:endParaRPr lang="ru-RU" sz="6600" b="1" i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6113" y="4739425"/>
            <a:ext cx="3503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Выполнила: </a:t>
            </a:r>
            <a:r>
              <a:rPr lang="ru-RU" sz="2000" b="1" dirty="0" err="1" smtClean="0">
                <a:solidFill>
                  <a:schemeClr val="bg1"/>
                </a:solidFill>
              </a:rPr>
              <a:t>Рашмакова</a:t>
            </a:r>
            <a:r>
              <a:rPr lang="ru-RU" sz="2000" b="1" dirty="0" smtClean="0">
                <a:solidFill>
                  <a:schemeClr val="bg1"/>
                </a:solidFill>
              </a:rPr>
              <a:t> Валя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Ученица 8 класса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50006"/>
            <a:ext cx="9601196" cy="502586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200" i="1" dirty="0" smtClean="0"/>
              <a:t>Каких профессий только нет:</a:t>
            </a:r>
          </a:p>
          <a:p>
            <a:pPr marL="0" indent="0" algn="r">
              <a:buNone/>
            </a:pPr>
            <a:r>
              <a:rPr lang="ru-RU" sz="3200" i="1" dirty="0" smtClean="0"/>
              <a:t>Художник, повар и поэт,</a:t>
            </a:r>
          </a:p>
          <a:p>
            <a:pPr marL="0" indent="0" algn="r">
              <a:buNone/>
            </a:pPr>
            <a:r>
              <a:rPr lang="ru-RU" sz="3200" i="1" dirty="0" smtClean="0"/>
              <a:t>Учитель, доктор и аптекарь.</a:t>
            </a:r>
          </a:p>
          <a:p>
            <a:pPr marL="0" indent="0" algn="r">
              <a:buNone/>
            </a:pPr>
            <a:r>
              <a:rPr lang="ru-RU" sz="3200" i="1" dirty="0" smtClean="0"/>
              <a:t>Но есть еще библиотекарь-</a:t>
            </a:r>
          </a:p>
          <a:p>
            <a:pPr marL="0" indent="0" algn="r">
              <a:buNone/>
            </a:pPr>
            <a:r>
              <a:rPr lang="ru-RU" sz="3200" i="1" dirty="0" smtClean="0"/>
              <a:t>Волшебник в мире книг живет.</a:t>
            </a:r>
          </a:p>
          <a:p>
            <a:pPr marL="0" indent="0" algn="r">
              <a:buNone/>
            </a:pPr>
            <a:r>
              <a:rPr lang="ru-RU" sz="3200" i="1" dirty="0" smtClean="0"/>
              <a:t>Все для читателя найдет!</a:t>
            </a:r>
          </a:p>
          <a:p>
            <a:pPr marL="0" indent="0" algn="r">
              <a:buNone/>
            </a:pPr>
            <a:r>
              <a:rPr lang="ru-RU" sz="3200" i="1" dirty="0" smtClean="0"/>
              <a:t>В библиотеку мы идем</a:t>
            </a:r>
          </a:p>
          <a:p>
            <a:pPr marL="0" indent="0" algn="r">
              <a:buNone/>
            </a:pPr>
            <a:r>
              <a:rPr lang="ru-RU" sz="3200" i="1" dirty="0" smtClean="0"/>
              <a:t>Как в свой родной, любимый дом!</a:t>
            </a: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096" y="979798"/>
            <a:ext cx="5580844" cy="52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1" y="643944"/>
            <a:ext cx="10214018" cy="16420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Библиотекарь- древняя профессия.</a:t>
            </a:r>
            <a:endParaRPr lang="ru-RU" sz="4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7307685" cy="33189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Профессии более четырех с половиной тысяч лет.</a:t>
            </a:r>
          </a:p>
          <a:p>
            <a:r>
              <a:rPr lang="ru-RU" sz="3200" dirty="0" smtClean="0"/>
              <a:t>Первые библиотекари- это писцы.</a:t>
            </a:r>
          </a:p>
          <a:p>
            <a:r>
              <a:rPr lang="ru-RU" sz="3200" dirty="0" smtClean="0"/>
              <a:t>В средние века хранителями книг стали монахи.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30" y="3026535"/>
            <a:ext cx="2284836" cy="36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831" y="643437"/>
            <a:ext cx="10838306" cy="1687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Уже 16 лет моя мама работает библиотекарем в </a:t>
            </a:r>
            <a:r>
              <a:rPr lang="ru-RU" sz="4000" b="1" dirty="0" err="1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Нестиарской</a:t>
            </a:r>
            <a:r>
              <a:rPr lang="ru-RU" sz="40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сельской библиотеке</a:t>
            </a:r>
            <a:r>
              <a:rPr lang="ru-RU" sz="32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endParaRPr lang="ru-RU" sz="32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4" y="2457534"/>
            <a:ext cx="3519924" cy="3664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0637" y="2717442"/>
            <a:ext cx="6606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Библиотекари, как настоящие волшебники, знакомят нас с удивительным миром грез, сказок, фантазий, приключений и романтики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324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644" y="827585"/>
            <a:ext cx="9601196" cy="1303867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Библиотекари всегда оформляют яркие и красочные стенды.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9" y="2260241"/>
            <a:ext cx="2563609" cy="42307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08" y="2260241"/>
            <a:ext cx="3038701" cy="4254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24" y="2742218"/>
            <a:ext cx="4662038" cy="34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7866" y="966653"/>
            <a:ext cx="5388877" cy="5127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139251"/>
            <a:ext cx="5764228" cy="47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4" y="685919"/>
            <a:ext cx="10908405" cy="130386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Проводят веселые мероприятия для детей</a:t>
            </a:r>
            <a:endParaRPr lang="ru-RU" b="1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2"/>
          <a:stretch/>
        </p:blipFill>
        <p:spPr>
          <a:xfrm>
            <a:off x="872667" y="1989785"/>
            <a:ext cx="10426685" cy="4192073"/>
          </a:xfrm>
        </p:spPr>
      </p:pic>
    </p:spTree>
    <p:extLst>
      <p:ext uri="{BB962C8B-B14F-4D97-AF65-F5344CB8AC3E}">
        <p14:creationId xmlns:p14="http://schemas.microsoft.com/office/powerpoint/2010/main" val="31699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217" y="982132"/>
            <a:ext cx="10175381" cy="1303867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Профессионально важные качества.</a:t>
            </a:r>
            <a:endParaRPr lang="ru-RU" sz="4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Хорошая память и внимательность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Аккуратность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Терпение и настойчивость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Коммуникабельность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Навыки </a:t>
            </a:r>
            <a:r>
              <a:rPr lang="ru-RU" sz="3200" dirty="0" err="1" smtClean="0"/>
              <a:t>скорочтения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17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80786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3800" b="1" dirty="0" smtClean="0">
                <a:ln/>
                <a:solidFill>
                  <a:schemeClr val="accent4"/>
                </a:solidFill>
              </a:rPr>
              <a:t>Спасибо за внимание</a:t>
            </a:r>
            <a:endParaRPr lang="ru-RU" sz="13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145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Библиотекарь- древняя профессия.</vt:lpstr>
      <vt:lpstr>Презентация PowerPoint</vt:lpstr>
      <vt:lpstr>Библиотекари всегда оформляют яркие и красочные стенды.</vt:lpstr>
      <vt:lpstr>Презентация PowerPoint</vt:lpstr>
      <vt:lpstr>Проводят веселые мероприятия для детей</vt:lpstr>
      <vt:lpstr>Профессионально важные качества.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2018-12-17T17:24:10Z</dcterms:created>
  <dcterms:modified xsi:type="dcterms:W3CDTF">2018-12-17T19:29:56Z</dcterms:modified>
</cp:coreProperties>
</file>