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7" r:id="rId3"/>
    <p:sldId id="284" r:id="rId4"/>
    <p:sldId id="286" r:id="rId5"/>
    <p:sldId id="288" r:id="rId6"/>
    <p:sldId id="289" r:id="rId7"/>
    <p:sldId id="299" r:id="rId8"/>
    <p:sldId id="300" r:id="rId9"/>
    <p:sldId id="290" r:id="rId10"/>
    <p:sldId id="257" r:id="rId11"/>
    <p:sldId id="291" r:id="rId12"/>
    <p:sldId id="292" r:id="rId13"/>
    <p:sldId id="298" r:id="rId14"/>
    <p:sldId id="293" r:id="rId15"/>
    <p:sldId id="283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1523" autoAdjust="0"/>
  </p:normalViewPr>
  <p:slideViewPr>
    <p:cSldViewPr>
      <p:cViewPr>
        <p:scale>
          <a:sx n="74" d="100"/>
          <a:sy n="74" d="100"/>
        </p:scale>
        <p:origin x="-3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729BA-B1AE-4CAB-BA14-21798E3BE3C8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441B-5DF8-445E-8BA1-64D8F6D85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4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2EBC2-1D19-41A0-9E3F-0D83F90189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4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441B-5DF8-445E-8BA1-64D8F6D85D2C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9D4E3-D5AC-4ACD-BB18-46E781E1E92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0E42-26BA-4D4D-954B-78205EFCA9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ld=ua&amp;p=18&amp;text=%D0%AD%D0%BA%D0%BE%D0%BD%D0%BE%D0%BC%D0%B8%D1%8F%20%D0%BF%D1%80%D0%B8%D1%80%D0%BE%D0%B4%D0%BD%D1%8B%D1%85%20%D0%B1%D0%BE%D0%B3%D0%B0%D1%82%D1%81%D1%82%D0%B2&amp;img_url=http://www.rg.ru/img/content/66/66/95/TASS_1435016.jpg&amp;pos=544&amp;rpt=simag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36b45940844d6443fae8e44c906366e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1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Быть Хозяином Непросто</a:t>
            </a:r>
          </a:p>
        </p:txBody>
      </p:sp>
      <p:pic>
        <p:nvPicPr>
          <p:cNvPr id="1032" name="Picture 8" descr="https://znanio.ru/static/files/cache/bd/50/bd50ec1170235ce25b7d8a9c73ec28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c4e57b8380a23daed0a0385344f59d5a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395034"/>
            <a:ext cx="2928958" cy="24629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ru.yandex.net/i?id=36b45940844d6443fae8e44c906366e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-9700"/>
            <a:ext cx="9144019" cy="6858001"/>
          </a:xfrm>
          <a:prstGeom prst="rect">
            <a:avLst/>
          </a:prstGeom>
          <a:noFill/>
        </p:spPr>
      </p:pic>
      <p:pic>
        <p:nvPicPr>
          <p:cNvPr id="15364" name="Picture 4" descr="http://otbel.by/user/image/%D0%A8%D0%BA%D0%BE%D0%BB%D1%8C%D0%BD%D1%8B%D0%B5%20%D1%81%D1%82%D0%B5%D0%BD%D0%B4%D1%8B/5.%D0%A2%D0%B0%D0%B1%D0%BB%D0%B8%D1%87%D0%BA%D0%B8,%20%D0%B2%D1%8B%D0%B2%D0%B5%D1%81%D0%BA%D0%B8,%20%D1%88%D0%B8%D0%BB%D1%8C%D0%B4%D1%8B/5.2%20%D0%A2%D0%B0%D0%B1%D0%BB%D0%B8%D1%87%D0%BA%D0%B8%20%D0%B8%20%D0%B7%D0%BD%D0%B0%D0%BA%D0%B8%20%D0%B1%D0%B5%D0%B7%D0%BE%D0%BF%D0%B0%D1%81%D0%BD%D0%BE%D1%81%D1%82%D0%B8/11/jpeg/ShTZ-5.2.11.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528" y="-25104"/>
            <a:ext cx="4855472" cy="68614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1513" y="248849"/>
            <a:ext cx="711194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экономить тепло?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9514" y="1459811"/>
            <a:ext cx="730913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ln w="1905"/>
                <a:solidFill>
                  <a:schemeClr val="bg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задвигать батареи мебелью и не занавешивать шторами.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ln w="1905"/>
                <a:solidFill>
                  <a:schemeClr val="bg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Установить за батареями теплоотражающие экраны из </a:t>
            </a:r>
            <a:r>
              <a:rPr lang="ru-RU" sz="2000" b="1" dirty="0" err="1">
                <a:ln w="1905"/>
                <a:solidFill>
                  <a:schemeClr val="bg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пенофола</a:t>
            </a:r>
            <a:r>
              <a:rPr lang="ru-RU" sz="2000" b="1" dirty="0">
                <a:ln w="1905"/>
                <a:solidFill>
                  <a:schemeClr val="bg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или простой фольги.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ln w="1905"/>
                <a:solidFill>
                  <a:schemeClr val="bg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Проветривать быстро. Постоянно открытая форточка, остужает, но не проветривает.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ln w="1905"/>
                <a:solidFill>
                  <a:schemeClr val="bg1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Утеплить окна, стены.</a:t>
            </a:r>
          </a:p>
          <a:p>
            <a:pPr algn="just">
              <a:lnSpc>
                <a:spcPct val="150000"/>
              </a:lnSpc>
              <a:defRPr/>
            </a:pPr>
            <a:endParaRPr lang="ru-RU" sz="2000" b="1" dirty="0">
              <a:ln w="1905"/>
              <a:solidFill>
                <a:schemeClr val="bg1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http://t2.ftcdn.net/jpg/00/35/35/55/400_F_35355592_medWuY87HNidOE9fk8PtMGYpOlzURpZ4.jpg"/>
          <p:cNvPicPr>
            <a:picLocks noChangeAspect="1" noChangeArrowheads="1"/>
          </p:cNvPicPr>
          <p:nvPr/>
        </p:nvPicPr>
        <p:blipFill>
          <a:blip r:embed="rId2" cstate="print"/>
          <a:srcRect l="7592" r="12948"/>
          <a:stretch>
            <a:fillRect/>
          </a:stretch>
        </p:blipFill>
        <p:spPr bwMode="auto">
          <a:xfrm>
            <a:off x="6339014" y="4519474"/>
            <a:ext cx="2607277" cy="219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&amp;Tcy;&amp;iecy;&amp;pcy;&amp;lcy;&amp;ocy;&amp;pcy;&amp;rcy;&amp;ocy;&amp;kcy; - &amp;scy;&amp;icy;&amp;scy;&amp;tcy;&amp;iecy;&amp;mcy;&amp;ycy; &amp;vcy;&amp;iecy;&amp;ncy;&amp;tcy;&amp;icy;&amp;lcy;&amp;yacy;&amp;tscy;&amp;icy;&amp;icy; &amp;icy; &amp;kcy;&amp;ocy;&amp;ncy;&amp;dcy;&amp;icy;&amp;tscy;&amp;icy;&amp;ocy;&amp;ncy;&amp;icy;&amp;rcy;&amp;ocy;&amp;vcy;&amp;acy;&amp;ncy;&amp;icy;&amp;yacy;, &amp;ocy;&amp;tcy;&amp;ocy;&amp;pcy;&amp;lcy;&amp;iecy;&amp;ncy;&amp;icy;&amp;iecy; &amp;pcy;&amp;ocy;&amp;mcy;&amp;iecy;&amp;shchcy;&amp;iecy;&amp;ncy;&amp;icy;&amp;jcy; &amp;icy; &amp;zcy;&amp;dcy;&amp;acy;&amp;ncy;&amp;icy;&amp;j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313238"/>
            <a:ext cx="87725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9964" y="421842"/>
            <a:ext cx="661161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Экономия в быту.</a:t>
            </a:r>
          </a:p>
          <a:p>
            <a:pPr algn="ctr">
              <a:defRPr/>
            </a:pPr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правила.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100" y="2706688"/>
            <a:ext cx="70485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bg1">
                    <a:lumMod val="25000"/>
                  </a:schemeClr>
                </a:solidFill>
                <a:latin typeface="Monotype Corsiva" pitchFamily="66" charset="0"/>
              </a:rPr>
              <a:t>Больше знаешь – меньше тратишь.</a:t>
            </a:r>
          </a:p>
        </p:txBody>
      </p:sp>
    </p:spTree>
    <p:extLst>
      <p:ext uri="{BB962C8B-B14F-4D97-AF65-F5344CB8AC3E}">
        <p14:creationId xmlns:p14="http://schemas.microsoft.com/office/powerpoint/2010/main" val="16171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0-tub-ru.yandex.net/i?id=f2a3d644150687e95ae23e276ab0cd5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8110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ground.cdn.netcor.pro/upload/photo/25-11-16/102_11_46_47_YPG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06309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ночь опускайте жалюзи, закрывайте шторы, чтобы уменьшить потерю тепла через окно.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Проветривайте свой квартиру несколько раз в день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преграждайте путь теплу от батареи, не мешайте теплому воздуху согревать комнату.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Прикрывайте вентиляционную решетку, если на улице сильный ветер.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застекляйте лоджии и балконы без особой надобности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проклеивайте окна и балконные двери. В оконные и дверные щели осуществляется вентиляции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помещения.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Проклеивайте и утепляйте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окна.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Располагайте приборы отопления с труднодоступных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местах.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чаще окрашивать батареи краской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Проветривайте помещение недолго, но интенсивно.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теплоотражающий экран (фольгу) за батарею.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закрывайте двери в комнаты, где температура гораздо ниже.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rikky.ru/wp-content/blogs.dir/1/files/2012/03/zag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13" y="0"/>
            <a:ext cx="91511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60" name="AutoShape 4" descr="https://news.pn/photo/8785f55fcd2fa8111396ecd0c5f4db9b.i1200x960x69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news.pn/photo/8785f55fcd2fa8111396ecd0c5f4db9b.i1200x960x69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news.pn/photo/8785f55fcd2fa8111396ecd0c5f4db9b.i1200x960x69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news.pn/photo/8785f55fcd2fa8111396ecd0c5f4db9b.i1200x960x69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://mail.vesti48.ru/upload/000/u1/161/a8b66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3.bp.blogspot.com/-z-nYk4tIaPk/VGjH08E-gBI/AAAAAAAACgU/VWUFOb8CN7g/s1600/%D0%AD%D0%BB%D0%B5%D0%BA%D1%82%D1%80%D0%BE%D0%BF%D1%80%D0%B8%D0%B1%D0%BE%D1%80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0e19f979ec80acf12d94227d3bf8b69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80112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Планета Земля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9961"/>
            <a:ext cx="4554191" cy="429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551">
            <a:off x="7125449" y="1439216"/>
            <a:ext cx="2232248" cy="27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771">
            <a:off x="6159416" y="4012369"/>
            <a:ext cx="22322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040">
            <a:off x="3551838" y="3718806"/>
            <a:ext cx="2171700" cy="28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im0-tub-ua.yandex.net/i?id=160841997-3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402">
            <a:off x="4780862" y="920080"/>
            <a:ext cx="2184952" cy="27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6941c5b74bdf2b055601aa02decf9de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ПЫЛЕСОС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1ac2b9142a3665fd4f78858b51d9343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572396" cy="6887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ВЕНИК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ysia.ru/wp-content/uploads/2016/05/71271853_1chay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963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4287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ЭЛЕКТРИЧЕСКИЙ ЧАЙНИК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/>
              <a:t>ЧАЙНИК НА ПЛИТЕ</a:t>
            </a:r>
            <a:endParaRPr lang="ru-RU" dirty="0"/>
          </a:p>
        </p:txBody>
      </p:sp>
      <p:pic>
        <p:nvPicPr>
          <p:cNvPr id="26626" name="Picture 2" descr="https://im0-tub-ru.yandex.net/i?id=3699f43e24bf95d64c681675fe10ea8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56bdd10dff9b03801c65f7a99750d8a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459792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СТИРАЛЬНАЯ МАШИНА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www.ljplus.ru/img4/g/l/glass_paint/_taz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ТАЗИК С ВОДОЙ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ПЛОЙКА ДЛЯ ЗАВИВКИ ВОЛОС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im0-tub-ru.yandex.net/i?id=823a940ad61809af698652d202bb96a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092" y="2786058"/>
            <a:ext cx="9205092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oppricheski.ru/wp-content/uploads/2014/12/%D1%82%D0%B5%D1%80%D0%BC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7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ТЕРМОБИГУДИ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449453bd109b9e55661da6ae0b69da16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8438"/>
            <a:ext cx="8501090" cy="6876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ЭЛЕКТРОМЯСОРУБКА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29b025296b6c94dc89c26a0730b01c3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РУЧНАЯ МЯСОРУБКА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517232"/>
            <a:ext cx="4464496" cy="10576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Планета Земля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8227282" cy="1815601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Georgia" pitchFamily="18" charset="0"/>
              </a:rPr>
              <a:t>     </a:t>
            </a:r>
            <a:endParaRPr lang="ru-RU" sz="6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4037"/>
            <a:ext cx="3888432" cy="31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44" y="620688"/>
            <a:ext cx="4765645" cy="45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4" y="0"/>
            <a:ext cx="3563888" cy="33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0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rustirka.ru/images/upload/Image/komb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794"/>
            <a:ext cx="7143768" cy="6834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КУХОННЫЙ КОМБАЙН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794" name="AutoShape 2" descr="http://rustirka.ru/images/upload/Image/komb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0-tub-ru.yandex.net/i?id=4fb54551138627410d77c009b3e1f81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dirty="0" smtClean="0"/>
              <a:t>НАРЕЗКА ПРОДУКТОВ ВРУЧНУЮ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ЭЛЕКТРИЧЕСКАЯ БРИТВА</a:t>
            </a:r>
            <a:endParaRPr lang="ru-RU" dirty="0"/>
          </a:p>
        </p:txBody>
      </p:sp>
      <p:pic>
        <p:nvPicPr>
          <p:cNvPr id="35842" name="Picture 2" descr="https://im0-tub-ru.yandex.net/i?id=c04214ad695a802f9727eebb44fe2a7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381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БРИТВЕННЫЙ СТАНОК</a:t>
            </a:r>
            <a:endParaRPr lang="ru-RU" dirty="0"/>
          </a:p>
        </p:txBody>
      </p:sp>
      <p:pic>
        <p:nvPicPr>
          <p:cNvPr id="36866" name="Picture 2" descr="http://muzcina.ru/wp-content/uploads/2016/11/Stanki-dlya-britya-6-660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16" cy="45720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xn----7sbbdaxmh6bxb8ei.xn--p1ai/images/gazeta/2016/27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predatory.ru/uploads/posts/foto/1-green_bu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9851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Экономь энергию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cdn.wallaps.com/wallpapers/130000/120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0"/>
            <a:ext cx="978700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	БЕРЕГИТЕ РЕСУРСЫ ЗЕМЛИ!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938" name="AutoShape 2" descr="https://cdn.wallaps.com/wallpapers/130000/1207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" y="96638"/>
            <a:ext cx="4400450" cy="375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6638"/>
            <a:ext cx="4337281" cy="360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7132"/>
            <a:ext cx="4392488" cy="289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372752" cy="30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Солнечная электростанция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8"/>
            <a:ext cx="5472608" cy="47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38" y="1986466"/>
            <a:ext cx="4814242" cy="472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Ветряная электростанция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" y="1124744"/>
            <a:ext cx="548246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4625"/>
            <a:ext cx="5460429" cy="405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.pinimg.com/originals/d1/28/1f/d1281fba9add0307a0ee3eed5a4fad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692696"/>
            <a:ext cx="3995936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«Три девицы под окном пряли поздно вечерком…» </a:t>
            </a:r>
            <a:endParaRPr lang="ru-RU" sz="2800" i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так начинается сказка.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Bookman Old Style" pitchFamily="18" charset="0"/>
              </a:rPr>
              <a:t>    Сёстры мечтают о том, что бы сделала каждая из них, если бы стала царицей.</a:t>
            </a:r>
          </a:p>
        </p:txBody>
      </p:sp>
      <p:pic>
        <p:nvPicPr>
          <p:cNvPr id="17410" name="Picture 2" descr="http://www.udmrbdu.ru/knigi-yubilyary/skazka-o-sultane/paleha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375"/>
            <a:ext cx="477355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Хороший </a:t>
            </a:r>
            <a:r>
              <a:rPr lang="ru-RU" sz="3600" b="1" dirty="0"/>
              <a:t>хозяин</a:t>
            </a:r>
            <a:r>
              <a:rPr lang="ru-RU" sz="3600" dirty="0"/>
              <a:t> – это человек,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который </a:t>
            </a:r>
            <a:r>
              <a:rPr lang="ru-RU" sz="3600" dirty="0"/>
              <a:t>бережно, экономно пользуется электричеством, водой, знает, как нужно поступать с бытовым мусором.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444369" cy="31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212283" cy="31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380</TotalTime>
  <Words>137</Words>
  <Application>Microsoft Office PowerPoint</Application>
  <PresentationFormat>Экран (4:3)</PresentationFormat>
  <Paragraphs>37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Быть Хозяином Непросто</vt:lpstr>
      <vt:lpstr>Планета Земля</vt:lpstr>
      <vt:lpstr>     </vt:lpstr>
      <vt:lpstr>Презентация PowerPoint</vt:lpstr>
      <vt:lpstr>Солнечная электростанция</vt:lpstr>
      <vt:lpstr>Ветряная электростанция</vt:lpstr>
      <vt:lpstr>Презентация PowerPoint</vt:lpstr>
      <vt:lpstr>Презентация PowerPoint</vt:lpstr>
      <vt:lpstr>Хороший хозяин – это человек,  который бережно, экономно пользуется электричеством, водой, знает, как нужно поступать с бытовым мусором.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1) На ночь опускайте жалюзи, закрывайте шторы, чтобы уменьшить потерю тепла через окно. 2) Проветривайте свой квартиру несколько раз в день. 3) Не преграждайте путь теплу от батареи, не мешайте теплому воздуху согревать комнату. 4) Прикрывайте вентиляционную решетку, если на улице сильный ветер. 5) Не застекляйте лоджии и балконы без особой надобности. 6) Не проклеивайте окна и балконные двери. В оконные и дверные щели осуществляется вентиляции помещения. 7) Проклеивайте и утепляйте окна. 8) Располагайте приборы отопления с труднодоступных местах. 9) Как можно чаще окрашивать батареи краской. 10) Проветривайте помещение недолго, но интенсивно. 11) Установите теплоотражающий экран (фольгу) за батарею. 12) Не закрывайте двери в комнаты, где температура гораздо ниже.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ПЫЛЕСОС</vt:lpstr>
      <vt:lpstr>ВЕНИК</vt:lpstr>
      <vt:lpstr>ЭЛЕКТРИЧЕСКИЙ ЧАЙНИК</vt:lpstr>
      <vt:lpstr>ЧАЙНИК НА ПЛИТЕ</vt:lpstr>
      <vt:lpstr>СТИРАЛЬНАЯ МАШИНА</vt:lpstr>
      <vt:lpstr>ТАЗИК С ВОДОЙ</vt:lpstr>
      <vt:lpstr>ПЛОЙКА ДЛЯ ЗАВИВКИ ВОЛОС</vt:lpstr>
      <vt:lpstr>ТЕРМОБИГУДИ</vt:lpstr>
      <vt:lpstr>ЭЛЕКТРОМЯСОРУБКА</vt:lpstr>
      <vt:lpstr>РУЧНАЯ МЯСОРУБКА</vt:lpstr>
      <vt:lpstr>КУХОННЫЙ КОМБАЙН</vt:lpstr>
      <vt:lpstr>НАРЕЗКА ПРОДУКТОВ ВРУЧНУЮ</vt:lpstr>
      <vt:lpstr>ЭЛЕКТРИЧЕСКАЯ БРИТВА</vt:lpstr>
      <vt:lpstr>БРИТВЕННЫЙ СТАНОК</vt:lpstr>
      <vt:lpstr>Презентация PowerPoint</vt:lpstr>
      <vt:lpstr>Экономь энергию</vt:lpstr>
      <vt:lpstr> БЕРЕГИТЕ РЕСУРСЫ ЗЕМЛИ!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«Быть хозяином непросто»</dc:title>
  <dc:creator>Господин</dc:creator>
  <cp:lastModifiedBy>ВИКТОР</cp:lastModifiedBy>
  <cp:revision>34</cp:revision>
  <dcterms:created xsi:type="dcterms:W3CDTF">2018-03-21T14:26:32Z</dcterms:created>
  <dcterms:modified xsi:type="dcterms:W3CDTF">2021-04-22T10:30:17Z</dcterms:modified>
</cp:coreProperties>
</file>