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6" r:id="rId9"/>
    <p:sldId id="268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37" autoAdjust="0"/>
  </p:normalViewPr>
  <p:slideViewPr>
    <p:cSldViewPr snapToGrid="0">
      <p:cViewPr varScale="1">
        <p:scale>
          <a:sx n="77" d="100"/>
          <a:sy n="77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780" y="1367480"/>
            <a:ext cx="9418320" cy="24713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Профессия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Археолог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405" y="255371"/>
            <a:ext cx="3430998" cy="29668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9426" y="4950940"/>
            <a:ext cx="3756455" cy="118681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 учащийся 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31" y="3773532"/>
            <a:ext cx="3181852" cy="29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9729" y="576649"/>
            <a:ext cx="1026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археолог имеет в современном мире очень большое значение. Только благодаря работе археолога, мы узнаем тайны древних цивилизаций и культур различных времен, изучаются останки животных и растений древности. Часто работники этой сферы для успеха своих исследований сотрудничают со специалистами других наук, это помогает более тщательно и точно исследовать объекты находок и проводить анализ. Данная работ очень востребована сегодня, ведь еще многие загадки и тайны древности не открыты для наших глаз.</a:t>
            </a:r>
          </a:p>
        </p:txBody>
      </p:sp>
      <p:pic>
        <p:nvPicPr>
          <p:cNvPr id="3" name="Рисунок 2" descr="есть такая профессия - археолог!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15" y="3623637"/>
            <a:ext cx="4253865" cy="299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440" y="3623636"/>
            <a:ext cx="2658017" cy="29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качать без регистрации Херсонес Таврический -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0" y="196217"/>
            <a:ext cx="4822166" cy="32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63" y="3610259"/>
            <a:ext cx="4891176" cy="3247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663" y="196217"/>
            <a:ext cx="4891176" cy="3148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40" y="3610259"/>
            <a:ext cx="4822166" cy="32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896" y="1174824"/>
            <a:ext cx="4002885" cy="2403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895" y="4343023"/>
            <a:ext cx="4002885" cy="2454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2944" y="97606"/>
            <a:ext cx="9264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Цель работы</a:t>
            </a:r>
            <a:r>
              <a:rPr lang="ru-RU" sz="3200" dirty="0"/>
              <a:t>: </a:t>
            </a:r>
            <a:r>
              <a:rPr lang="ru-RU" sz="3200" dirty="0" smtClean="0"/>
              <a:t>познакомиться с интересной профессией археолог.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62642" y="931653"/>
            <a:ext cx="60729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Задачи</a:t>
            </a:r>
            <a:r>
              <a:rPr lang="ru-RU" sz="2800" dirty="0"/>
              <a:t>:</a:t>
            </a:r>
          </a:p>
          <a:p>
            <a:r>
              <a:rPr lang="ru-RU" sz="2800" dirty="0"/>
              <a:t>узнать историю возникновения профессии;</a:t>
            </a:r>
          </a:p>
          <a:p>
            <a:r>
              <a:rPr lang="ru-RU" sz="2800" dirty="0"/>
              <a:t>собрать информацию о профессии </a:t>
            </a:r>
            <a:r>
              <a:rPr lang="ru-RU" sz="2800" dirty="0" smtClean="0"/>
              <a:t>археолог.</a:t>
            </a:r>
          </a:p>
          <a:p>
            <a:endParaRPr lang="ru-RU" sz="2800" dirty="0"/>
          </a:p>
          <a:p>
            <a:r>
              <a:rPr lang="ru-RU" sz="2800" b="1" dirty="0" smtClean="0"/>
              <a:t>Гипотеза </a:t>
            </a:r>
            <a:r>
              <a:rPr lang="ru-RU" sz="2800" b="1" dirty="0"/>
              <a:t>исследования</a:t>
            </a:r>
            <a:r>
              <a:rPr lang="ru-RU" sz="2800" dirty="0"/>
              <a:t>.</a:t>
            </a:r>
          </a:p>
          <a:p>
            <a:r>
              <a:rPr lang="ru-RU" sz="2800" dirty="0"/>
              <a:t>Земля сохранила все, что из века в век оставлял на ней человек, задача археолога найти, изучить и передать будущим поколениям эти свидетельства прошлого.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422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3384" y="691978"/>
            <a:ext cx="88968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 — это учёный, который изучает быт и культуру древних цивилизаций по сохранившимся останкам их жизнедеятельности. В основные задачи работы археолога входит проведение раскопок для поиска источников исследования. Археологию зачастую сравнивают с работой детектива. Это творческая профессия, так как приходится использовать воображение и абстрактное мышление, чтобы воссоздать первозданную картину мира прошлого.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12" y="3738966"/>
            <a:ext cx="3995190" cy="2996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004" y="3738966"/>
            <a:ext cx="4059841" cy="30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181" y="189781"/>
            <a:ext cx="96297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Профессия археолога была популярна ещё в Древнем Риме и Греции. Уже тогда люди знали о каменном, бронзовом и железном веках, проводили раскопки и находили древние архитектурные памятники. В эпоху Возрождения проводились многочисленные раскопки, основной целью которых было добывание античных скульптур. Археология как наука сформировалась только в начале ХХ века и сегодня представляет собой разделы, изучающие различные области культур и эпох.…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51" y="3563050"/>
            <a:ext cx="2123657" cy="3076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8" y="3608512"/>
            <a:ext cx="4988464" cy="30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3957" y="436605"/>
            <a:ext cx="9399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Большинство старинных предметов и вещей находятся под землей: некоторые были засыпаны землей специально древними людьми, другие были засыпаны извержениями вулканов, смыты во время наводнений.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4" y="2231315"/>
            <a:ext cx="5503267" cy="3377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19" y="2231315"/>
            <a:ext cx="4822905" cy="33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8236" y="228872"/>
            <a:ext cx="9905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Прежде чем приступить к раскопкам археологи рассматривают местность. Опытный археолог может и без специальных приборов найти место древнего поселения или могильника. Обходя пешком исследуемую территорию, он заметит впадины на месте разрушенных жилищ, холмы, обратит внимание на черепки старинной </a:t>
            </a:r>
            <a:r>
              <a:rPr lang="ru-RU" sz="2400" dirty="0" smtClean="0"/>
              <a:t>посуды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19" y="3062182"/>
            <a:ext cx="4643032" cy="3212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062182"/>
            <a:ext cx="3431836" cy="29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795" y="1128583"/>
            <a:ext cx="7875373" cy="290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52151" y="461319"/>
            <a:ext cx="981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Ученые-археологи работают как бы с отдельными элементами мозаики, которую нужно собрать воедино, чтобы разрешить загадку. Иногда на полное раскрытие тайны какой-либо древней культуры или археологического памятника уходят годы.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215" y="2370619"/>
            <a:ext cx="3140439" cy="1911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15" y="4469526"/>
            <a:ext cx="3170632" cy="2110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151" y="2370618"/>
            <a:ext cx="5740581" cy="42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542" y="103518"/>
            <a:ext cx="102395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Ученый-археолог может изучать останки затонувших кораблей на дне морском (морская археология), откапывать и осматривать все то, что осталось от человеческих поселений минувших веков (полевая археология) или с помощью специальных материалов и техники пытаться реконструировать вещи прошлых времен, воссоздавая их буквально по крупицам (экспериментальная археология).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331" y="3420904"/>
            <a:ext cx="6591119" cy="3328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335" y="2362915"/>
            <a:ext cx="2608276" cy="1738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9" y="2981651"/>
            <a:ext cx="1503657" cy="226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0" y="5145361"/>
            <a:ext cx="2106634" cy="1581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77" y="4327996"/>
            <a:ext cx="2232248" cy="2195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27" y="2374459"/>
            <a:ext cx="3754499" cy="1492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63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651" y="400594"/>
            <a:ext cx="989293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Профессиональный археолог должен уметь не только заниматься раскопками, но и правильно классифицировать находки, поэтому от него требуются глубокие знания в области истории древнего мира, а кроме того, хорошо рисовать, чертить, иметь навыки фотографа, а также знать принципы хранения и реставрации предметов древности, выполненных из различных материалов.</a:t>
            </a:r>
          </a:p>
          <a:p>
            <a:r>
              <a:rPr lang="ru-RU" sz="2400" dirty="0"/>
              <a:t>Также стоит отметить, что археолог должен неплохо разбираться в науках, которые являются вспомогательными для истории, таких как нумизматика, геральдика, текстология и т.п.</a:t>
            </a:r>
          </a:p>
          <a:p>
            <a:endParaRPr lang="ru-RU" sz="2400" dirty="0" smtClean="0"/>
          </a:p>
          <a:p>
            <a:r>
              <a:rPr lang="ru-RU" sz="2400" i="1" dirty="0" smtClean="0"/>
              <a:t>Личные </a:t>
            </a:r>
            <a:r>
              <a:rPr lang="ru-RU" sz="2400" i="1" dirty="0"/>
              <a:t>качества, необходимые археологу</a:t>
            </a:r>
          </a:p>
          <a:p>
            <a:r>
              <a:rPr lang="ru-RU" sz="2400" dirty="0" smtClean="0"/>
              <a:t>Упорство</a:t>
            </a:r>
            <a:endParaRPr lang="ru-RU" sz="2400" dirty="0"/>
          </a:p>
          <a:p>
            <a:r>
              <a:rPr lang="ru-RU" sz="2400" dirty="0"/>
              <a:t>Выносливость</a:t>
            </a:r>
          </a:p>
          <a:p>
            <a:r>
              <a:rPr lang="ru-RU" sz="2400" dirty="0"/>
              <a:t>Аккуратность</a:t>
            </a:r>
          </a:p>
          <a:p>
            <a:r>
              <a:rPr lang="ru-RU" sz="2400" dirty="0"/>
              <a:t>Педантичность</a:t>
            </a:r>
          </a:p>
          <a:p>
            <a:r>
              <a:rPr lang="ru-RU" sz="2400" dirty="0"/>
              <a:t>Целеустремлённость</a:t>
            </a:r>
          </a:p>
          <a:p>
            <a:r>
              <a:rPr lang="ru-RU" sz="2400" dirty="0"/>
              <a:t>Физическое здоровье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34" y="3955868"/>
            <a:ext cx="3487103" cy="27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277</TotalTime>
  <Words>515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Century Schoolbook</vt:lpstr>
      <vt:lpstr>Times New Roman</vt:lpstr>
      <vt:lpstr>Wingdings 2</vt:lpstr>
      <vt:lpstr>View</vt:lpstr>
      <vt:lpstr>   Профессия  Археолог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 Археолог</dc:title>
  <dc:creator>pc</dc:creator>
  <cp:lastModifiedBy>Пользователь</cp:lastModifiedBy>
  <cp:revision>27</cp:revision>
  <dcterms:created xsi:type="dcterms:W3CDTF">2015-03-24T17:24:17Z</dcterms:created>
  <dcterms:modified xsi:type="dcterms:W3CDTF">2019-05-24T18:29:41Z</dcterms:modified>
</cp:coreProperties>
</file>