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9" r:id="rId3"/>
    <p:sldId id="261" r:id="rId4"/>
    <p:sldId id="263" r:id="rId5"/>
    <p:sldId id="265" r:id="rId6"/>
    <p:sldId id="267" r:id="rId7"/>
    <p:sldId id="269" r:id="rId8"/>
    <p:sldId id="27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4660"/>
  </p:normalViewPr>
  <p:slideViewPr>
    <p:cSldViewPr snapToGrid="0">
      <p:cViewPr varScale="1">
        <p:scale>
          <a:sx n="74" d="100"/>
          <a:sy n="74" d="100"/>
        </p:scale>
        <p:origin x="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4553-6A8E-46CD-BE58-F698359013FB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AA4DB96-F4EC-4E15-AF50-E8BA3D8BC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473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4553-6A8E-46CD-BE58-F698359013FB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AA4DB96-F4EC-4E15-AF50-E8BA3D8BC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88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4553-6A8E-46CD-BE58-F698359013FB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AA4DB96-F4EC-4E15-AF50-E8BA3D8BC89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1819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4553-6A8E-46CD-BE58-F698359013FB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AA4DB96-F4EC-4E15-AF50-E8BA3D8BC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750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4553-6A8E-46CD-BE58-F698359013FB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AA4DB96-F4EC-4E15-AF50-E8BA3D8BC89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5438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4553-6A8E-46CD-BE58-F698359013FB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AA4DB96-F4EC-4E15-AF50-E8BA3D8BC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852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4553-6A8E-46CD-BE58-F698359013FB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DB96-F4EC-4E15-AF50-E8BA3D8BC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894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4553-6A8E-46CD-BE58-F698359013FB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DB96-F4EC-4E15-AF50-E8BA3D8BC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740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24F87449-CC07-4F34-9360-DC1B405321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7349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046288C8-9CB5-4352-853A-31B982A60D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415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4553-6A8E-46CD-BE58-F698359013FB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DB96-F4EC-4E15-AF50-E8BA3D8BC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239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4553-6A8E-46CD-BE58-F698359013FB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AA4DB96-F4EC-4E15-AF50-E8BA3D8BC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3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4553-6A8E-46CD-BE58-F698359013FB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AA4DB96-F4EC-4E15-AF50-E8BA3D8BC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54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4553-6A8E-46CD-BE58-F698359013FB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AA4DB96-F4EC-4E15-AF50-E8BA3D8BC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946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4553-6A8E-46CD-BE58-F698359013FB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DB96-F4EC-4E15-AF50-E8BA3D8BC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620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4553-6A8E-46CD-BE58-F698359013FB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DB96-F4EC-4E15-AF50-E8BA3D8BC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097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4553-6A8E-46CD-BE58-F698359013FB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DB96-F4EC-4E15-AF50-E8BA3D8BC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917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4553-6A8E-46CD-BE58-F698359013FB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AA4DB96-F4EC-4E15-AF50-E8BA3D8BC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477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54553-6A8E-46CD-BE58-F698359013FB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AA4DB96-F4EC-4E15-AF50-E8BA3D8BC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66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4000" dirty="0"/>
              <a:t> </a:t>
            </a:r>
            <a:r>
              <a:rPr lang="ru-RU" alt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Самая трудная и загадочная профессия – спасатель.</a:t>
            </a:r>
          </a:p>
        </p:txBody>
      </p:sp>
      <p:pic>
        <p:nvPicPr>
          <p:cNvPr id="2076" name="Picture 28" descr="Картинка 17 из 16893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0901" y="1787446"/>
            <a:ext cx="2522537" cy="4033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20485" y="5703729"/>
            <a:ext cx="7199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 – Афанасьев Владимир, 8 класс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епн6н6.jpeg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457" y="1928946"/>
            <a:ext cx="17859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кн7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2143258"/>
            <a:ext cx="36433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88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FF0000"/>
                </a:solidFill>
              </a:rPr>
              <a:t>            </a:t>
            </a:r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Спасатель-тот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кто спасает кого-либо</a:t>
            </a:r>
            <a:r>
              <a:rPr lang="ru-RU" altLang="ru-RU" dirty="0">
                <a:solidFill>
                  <a:schemeClr val="tx1"/>
                </a:solidFill>
              </a:rPr>
              <a:t>.</a:t>
            </a:r>
            <a:r>
              <a:rPr lang="ru-RU" altLang="ru-RU" sz="4000" dirty="0"/>
              <a:t> </a:t>
            </a:r>
          </a:p>
        </p:txBody>
      </p:sp>
      <p:sp>
        <p:nvSpPr>
          <p:cNvPr id="96263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ru-RU" altLang="ru-RU" sz="2000" dirty="0"/>
          </a:p>
        </p:txBody>
      </p:sp>
      <p:sp>
        <p:nvSpPr>
          <p:cNvPr id="96264" name="Rectangle 8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ru-RU" altLang="ru-RU" sz="2000"/>
          </a:p>
        </p:txBody>
      </p:sp>
      <p:sp>
        <p:nvSpPr>
          <p:cNvPr id="96265" name="Rectangle 9"/>
          <p:cNvSpPr>
            <a:spLocks noGrp="1" noChangeArrowheads="1"/>
          </p:cNvSpPr>
          <p:nvPr>
            <p:ph sz="quarter" idx="3"/>
          </p:nvPr>
        </p:nvSpPr>
        <p:spPr>
          <a:xfrm>
            <a:off x="1990725" y="3933826"/>
            <a:ext cx="4040188" cy="2187575"/>
          </a:xfrm>
        </p:spPr>
        <p:txBody>
          <a:bodyPr/>
          <a:lstStyle/>
          <a:p>
            <a:endParaRPr lang="ru-RU" altLang="ru-RU" sz="2000"/>
          </a:p>
        </p:txBody>
      </p:sp>
      <p:sp>
        <p:nvSpPr>
          <p:cNvPr id="96266" name="Rectangle 10"/>
          <p:cNvSpPr>
            <a:spLocks noGrp="1" noChangeArrowheads="1"/>
          </p:cNvSpPr>
          <p:nvPr>
            <p:ph sz="quarter" idx="4"/>
          </p:nvPr>
        </p:nvSpPr>
        <p:spPr>
          <a:xfrm>
            <a:off x="6240464" y="4005263"/>
            <a:ext cx="3678237" cy="2189162"/>
          </a:xfrm>
        </p:spPr>
        <p:txBody>
          <a:bodyPr/>
          <a:lstStyle/>
          <a:p>
            <a:endParaRPr lang="ru-RU" altLang="ru-RU" sz="2000"/>
          </a:p>
        </p:txBody>
      </p:sp>
      <p:pic>
        <p:nvPicPr>
          <p:cNvPr id="96272" name="Picture 16" descr="Картинка 54 из 1697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796" y="1029982"/>
            <a:ext cx="4586422" cy="262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74" name="Picture 18" descr="Картинка 65 из 1697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56" y="1029982"/>
            <a:ext cx="4723798" cy="265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76" name="Picture 20" descr="Картинка 128 из 1697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211" y="3789364"/>
            <a:ext cx="4640687" cy="287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78" name="Picture 22" descr="Картинка 307 из 1702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796" y="3680496"/>
            <a:ext cx="4586422" cy="297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90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Профессия </a:t>
            </a:r>
            <a:r>
              <a:rPr lang="ru-RU" alt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спасателя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9212" y="1609859"/>
            <a:ext cx="8915400" cy="4494727"/>
          </a:xfrm>
        </p:spPr>
        <p:txBody>
          <a:bodyPr>
            <a:noAutofit/>
          </a:bodyPr>
          <a:lstStyle/>
          <a:p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спасателя… Обычными людьми спасателей назвать трудно. Именно спасатель может предотвратить смерть человека, избавить его от неминуемой гибели в любой чрезвычайной ситуации, вовремя прийти на помощь. Профессию спасателя можно поставить в один ряд с такими благородными  профессиями, как врач или учитель</a:t>
            </a:r>
            <a:r>
              <a:rPr lang="ru-RU" altLang="ru-RU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9569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Спасатель-работа </a:t>
            </a:r>
            <a:r>
              <a:rPr lang="ru-RU" alt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настоящих мужчин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Спасатель там, где есть беда, </a:t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Придёт на помощь он всегда. </a:t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сомневаться нет причин: </a:t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Спасать - работа для мужчин</a:t>
            </a:r>
            <a:r>
              <a:rPr lang="ru-RU" altLang="ru-RU" sz="2400" dirty="0"/>
              <a:t>.  </a:t>
            </a:r>
          </a:p>
        </p:txBody>
      </p:sp>
      <p:sp>
        <p:nvSpPr>
          <p:cNvPr id="99338" name="Rectangle 10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altLang="ru-RU" sz="2400"/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6167438" y="1628776"/>
            <a:ext cx="4038600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99337" name="Picture 9" descr="Картинка 10 из 346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994" y="1417639"/>
            <a:ext cx="4213225" cy="496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46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158" y="277814"/>
            <a:ext cx="9736428" cy="1139825"/>
          </a:xfrm>
        </p:spPr>
        <p:txBody>
          <a:bodyPr>
            <a:normAutofit fontScale="90000"/>
          </a:bodyPr>
          <a:lstStyle/>
          <a:p>
            <a:r>
              <a:rPr lang="ru-RU" alt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люди, которые  постоянно отдают частичку себя другим. 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Спасатель – это умный, сильный, мужественный и трудолюбивый человек. Спасатели работают в любое время суток, в любые погодные условия. Ни дождь, ни снег, ни град, ни ветер не пугают таких сильных людей, как спасатели. Они жертвуют своим здоровьем, а зачастую и жизнью, чтобы помочь нуждающимся в них людям.  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167438" y="1557339"/>
            <a:ext cx="4038600" cy="4530725"/>
          </a:xfrm>
        </p:spPr>
        <p:txBody>
          <a:bodyPr/>
          <a:lstStyle/>
          <a:p>
            <a:endParaRPr lang="ru-RU" altLang="ru-RU" sz="2000"/>
          </a:p>
        </p:txBody>
      </p:sp>
      <p:pic>
        <p:nvPicPr>
          <p:cNvPr id="102409" name="Picture 9" descr="Картинка 247 из 348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409" y="1492251"/>
            <a:ext cx="4032250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83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«</a:t>
            </a:r>
            <a:r>
              <a:rPr lang="ru-RU" alt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жизни всегда есть место подвигам». 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23493"/>
            <a:ext cx="5384800" cy="4907433"/>
          </a:xfrm>
        </p:spPr>
        <p:txBody>
          <a:bodyPr>
            <a:noAutofit/>
          </a:bodyPr>
          <a:lstStyle/>
          <a:p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Пожар. Наводнение. Землетрясение. ДТП. Спасатели всегда рядом, готовы прийти на помощь: ищут пропавших людей в горах или лесу,  спасают отнесенных в море  рыбаков, тушат горящий лес… </a:t>
            </a:r>
          </a:p>
        </p:txBody>
      </p:sp>
      <p:pic>
        <p:nvPicPr>
          <p:cNvPr id="6" name="Picture 13" descr="Картинка 800 из 3484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1235761"/>
            <a:ext cx="4030372" cy="24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Картинка 801 из 348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229" y="3986548"/>
            <a:ext cx="4176713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0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спасателем- это призвание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9212" y="1905000"/>
            <a:ext cx="8915400" cy="4006222"/>
          </a:xfrm>
        </p:spPr>
        <p:txBody>
          <a:bodyPr>
            <a:normAutofit/>
          </a:bodyPr>
          <a:lstStyle/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Цена человеческой жизни… Кто знает ее лучше? Наверное, в первую очередь-спасатель. Ведь именно он, пробираясь сквозь бетонные завалы, спускаясь под многометровую толщу воды, укрощая пламя, протягивает руку помощи тем, кто в ней нуждается. Путь спасателя труден и рискован. Но он идет по нему, чтобы в любую минуту оказаться рядом  с теми, кто попал в беду, и дать шанс на спасение</a:t>
            </a:r>
            <a:r>
              <a:rPr lang="ru-RU" alt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5628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19288" y="476250"/>
            <a:ext cx="3929062" cy="5486668"/>
          </a:xfrm>
        </p:spPr>
        <p:txBody>
          <a:bodyPr>
            <a:normAutofit/>
          </a:bodyPr>
          <a:lstStyle/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б стало ситуаций, </a:t>
            </a:r>
            <a:b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приходится стараться </a:t>
            </a:r>
            <a:b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беды людей спасать. </a:t>
            </a:r>
            <a:b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Горя б меньше вам видать.</a:t>
            </a:r>
          </a:p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Вы, спасатели страны, </a:t>
            </a:r>
            <a:b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Родине нужны!</a:t>
            </a:r>
          </a:p>
        </p:txBody>
      </p:sp>
      <p:pic>
        <p:nvPicPr>
          <p:cNvPr id="109578" name="Picture 10" descr="Картинка 1560 из 348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497" y="882293"/>
            <a:ext cx="4032250" cy="489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80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</TotalTime>
  <Words>231</Words>
  <Application>Microsoft Office PowerPoint</Application>
  <PresentationFormat>Широкоэкранный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Century Gothic</vt:lpstr>
      <vt:lpstr>Times New Roman</vt:lpstr>
      <vt:lpstr>Verdana</vt:lpstr>
      <vt:lpstr>Wingdings</vt:lpstr>
      <vt:lpstr>Wingdings 3</vt:lpstr>
      <vt:lpstr>Легкий дым</vt:lpstr>
      <vt:lpstr> Самая трудная и загадочная профессия – спасатель.</vt:lpstr>
      <vt:lpstr>            Спасатель-тот, кто спасает кого-либо. </vt:lpstr>
      <vt:lpstr>        Профессия спасателя</vt:lpstr>
      <vt:lpstr>      Спасатель-работа для настоящих мужчин</vt:lpstr>
      <vt:lpstr>Это люди, которые  постоянно отдают частичку себя другим. </vt:lpstr>
      <vt:lpstr>        «В жизни всегда есть место подвигам». </vt:lpstr>
      <vt:lpstr>Быть спасателем- это призвание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Самая трудная и загадочная профессия – спасатель.</dc:title>
  <dc:creator>Пользователь</dc:creator>
  <cp:lastModifiedBy>Пользователь</cp:lastModifiedBy>
  <cp:revision>4</cp:revision>
  <dcterms:created xsi:type="dcterms:W3CDTF">2019-02-15T17:32:45Z</dcterms:created>
  <dcterms:modified xsi:type="dcterms:W3CDTF">2019-02-15T17:58:02Z</dcterms:modified>
</cp:coreProperties>
</file>