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ABA3A82-A418-4ED4-BCDB-5E974766B0C7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EF192A8-26A3-46EC-BF60-F1A098662C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E%D1%80%D0%B3%D0%B0%D0%BD%D0%B8%D0%B7%D0%BC" TargetMode="External"/><Relationship Id="rId2" Type="http://schemas.openxmlformats.org/officeDocument/2006/relationships/hyperlink" Target="https://ru.wikipedia.org/wiki/%D0%91%D0%BE%D0%BB%D0%B5%D0%B7%D0%BD%D1%8C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hyperlink" Target="https://ru.wikipedia.org/wiki/%D0%9C%D0%B5%D0%B4%D0%B8%D1%86%D0%B8%D0%BD%D1%81%D0%BA%D0%B0%D1%8F_%D0%B4%D0%B8%D0%B0%D0%B3%D0%BD%D0%BE%D1%81%D1%82%D0%B8%D0%BA%D0%B0" TargetMode="External"/><Relationship Id="rId7" Type="http://schemas.openxmlformats.org/officeDocument/2006/relationships/image" Target="../media/image9.jpeg"/><Relationship Id="rId2" Type="http://schemas.openxmlformats.org/officeDocument/2006/relationships/hyperlink" Target="https://ru.wikipedia.org/wiki/%D0%9F%D1%80%D0%BE%D1%84%D0%B8%D0%BB%D0%B0%D0%BA%D1%82%D0%B8%D0%BA%D0%B0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hyperlink" Target="https://ru.wikipedia.org/wiki/%D0%A2%D1%80%D0%B0%D0%B2%D0%BC%D0%B0" TargetMode="External"/><Relationship Id="rId4" Type="http://schemas.openxmlformats.org/officeDocument/2006/relationships/hyperlink" Target="https://ru.wikipedia.org/wiki/%D0%A2%D0%B5%D1%80%D0%B0%D0%BF%D0%B8%D1%8F_(%D0%BB%D0%B5%D1%87%D0%B5%D0%BD%D0%B8%D0%B5)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"/>
            <a:ext cx="8458200" cy="3786189"/>
          </a:xfrm>
        </p:spPr>
        <p:txBody>
          <a:bodyPr>
            <a:prstTxWarp prst="textFadeUp">
              <a:avLst/>
            </a:prstTxWarp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4900" dirty="0" smtClean="0"/>
              <a:t>Профессия-</a:t>
            </a:r>
            <a:br>
              <a:rPr lang="ru-RU" sz="4900" dirty="0" smtClean="0"/>
            </a:br>
            <a:r>
              <a:rPr lang="ru-RU" sz="4900" dirty="0" smtClean="0"/>
              <a:t/>
            </a:r>
            <a:br>
              <a:rPr lang="ru-RU" sz="4900" dirty="0" smtClean="0"/>
            </a:br>
            <a:r>
              <a:rPr lang="ru-RU" sz="4900" dirty="0" smtClean="0"/>
              <a:t/>
            </a:r>
            <a:br>
              <a:rPr lang="ru-RU" sz="4900" dirty="0" smtClean="0"/>
            </a:br>
            <a:r>
              <a:rPr lang="ru-RU" sz="4900" dirty="0" smtClean="0"/>
              <a:t/>
            </a:r>
            <a:br>
              <a:rPr lang="ru-RU" sz="4900" dirty="0" smtClean="0"/>
            </a:br>
            <a:r>
              <a:rPr lang="ru-RU" sz="6000" dirty="0" smtClean="0"/>
              <a:t>    ВРАЧ</a:t>
            </a:r>
            <a:endParaRPr lang="ru-RU" sz="49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E:\ппгогшнд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929066"/>
            <a:ext cx="4032201" cy="2428892"/>
          </a:xfrm>
          <a:prstGeom prst="rect">
            <a:avLst/>
          </a:prstGeom>
          <a:noFill/>
        </p:spPr>
      </p:pic>
      <p:pic>
        <p:nvPicPr>
          <p:cNvPr id="1028" name="Picture 4" descr="E:\ппгогшнд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929067"/>
            <a:ext cx="4028582" cy="2357454"/>
          </a:xfrm>
          <a:prstGeom prst="rect">
            <a:avLst/>
          </a:prstGeom>
          <a:noFill/>
        </p:spPr>
      </p:pic>
      <p:pic>
        <p:nvPicPr>
          <p:cNvPr id="1029" name="Picture 5" descr="E:\ппгогшнд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714356"/>
            <a:ext cx="3340019" cy="2214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E:\ппгогшнд\images (5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2399" y="714356"/>
            <a:ext cx="3232277" cy="21431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1643042" y="6488668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Подготовила ученица 8 класса Хавина Екатерина</a:t>
            </a:r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857372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У каждого врача есть свои методики построения беседы, ведь очень часто пациенты неохотно делятся симптомами своего заболевания, полагая почему-то, что врач сам должен догадаться о причинах болезни и способах ее лечения.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2530" name="Picture 2" descr="E:\ппгогшнд\images (3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000372"/>
            <a:ext cx="4429156" cy="3571900"/>
          </a:xfrm>
          <a:prstGeom prst="rect">
            <a:avLst/>
          </a:prstGeom>
          <a:noFill/>
        </p:spPr>
      </p:pic>
      <p:pic>
        <p:nvPicPr>
          <p:cNvPr id="22531" name="Picture 3" descr="E:\ппгогшнд\images (4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928934"/>
            <a:ext cx="4071967" cy="35719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571504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Принять все это может не каждый. Поэтому справедливо говорят, что доктор – это не столько набор профессиональных навыков.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            </a:t>
            </a:r>
            <a:r>
              <a:rPr lang="ru-RU" sz="3600" dirty="0" smtClean="0"/>
              <a:t>Доктор – это призвание! </a:t>
            </a:r>
            <a:endParaRPr lang="ru-RU" sz="3600" dirty="0"/>
          </a:p>
        </p:txBody>
      </p:sp>
      <p:pic>
        <p:nvPicPr>
          <p:cNvPr id="23554" name="Picture 2" descr="E:\ппгогшнд\images (1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928802"/>
            <a:ext cx="6858048" cy="367555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57162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Врач</a:t>
            </a:r>
            <a:r>
              <a:rPr lang="ru-RU" sz="2400" dirty="0" smtClean="0"/>
              <a:t> — человек, использующий свои навыки, знания и опыт в предупреждении и лечении </a:t>
            </a:r>
            <a:r>
              <a:rPr lang="ru-RU" sz="2400" dirty="0" smtClean="0">
                <a:hlinkClick r:id="rId2" tooltip="Болезнь"/>
              </a:rPr>
              <a:t>заболеваний</a:t>
            </a:r>
            <a:r>
              <a:rPr lang="ru-RU" sz="2400" dirty="0" smtClean="0"/>
              <a:t>, поддержании нормальной жизнедеятельности </a:t>
            </a:r>
            <a:r>
              <a:rPr lang="ru-RU" sz="2400" dirty="0" smtClean="0">
                <a:hlinkClick r:id="rId3" tooltip="Организм"/>
              </a:rPr>
              <a:t>организма</a:t>
            </a:r>
            <a:r>
              <a:rPr lang="ru-RU" sz="2400" dirty="0" smtClean="0"/>
              <a:t> человека. </a:t>
            </a:r>
            <a:endParaRPr lang="ru-RU" sz="2400" dirty="0"/>
          </a:p>
        </p:txBody>
      </p:sp>
      <p:pic>
        <p:nvPicPr>
          <p:cNvPr id="2050" name="Picture 2" descr="E:\ппгогшнд\images (6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214687"/>
            <a:ext cx="3857652" cy="2786082"/>
          </a:xfrm>
          <a:prstGeom prst="rect">
            <a:avLst/>
          </a:prstGeom>
          <a:noFill/>
        </p:spPr>
      </p:pic>
      <p:pic>
        <p:nvPicPr>
          <p:cNvPr id="2051" name="Picture 3" descr="E:\ппгогшнд\images (7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3214686"/>
            <a:ext cx="3887848" cy="281464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143000"/>
            <a:ext cx="8329642" cy="1069848"/>
          </a:xfrm>
        </p:spPr>
        <p:txBody>
          <a:bodyPr>
            <a:noAutofit/>
          </a:bodyPr>
          <a:lstStyle/>
          <a:p>
            <a:r>
              <a:rPr lang="ru-RU" sz="2400" dirty="0" smtClean="0"/>
              <a:t>Основная работа практикующего врача заключается в </a:t>
            </a:r>
            <a:r>
              <a:rPr lang="ru-RU" sz="2400" dirty="0" smtClean="0">
                <a:hlinkClick r:id="rId2" tooltip="Профилактика"/>
              </a:rPr>
              <a:t>предотвращении</a:t>
            </a:r>
            <a:r>
              <a:rPr lang="ru-RU" sz="2400" dirty="0" smtClean="0"/>
              <a:t>, </a:t>
            </a:r>
            <a:r>
              <a:rPr lang="ru-RU" sz="2400" dirty="0" smtClean="0">
                <a:hlinkClick r:id="rId3" tooltip="Медицинская диагностика"/>
              </a:rPr>
              <a:t>распознании</a:t>
            </a:r>
            <a:r>
              <a:rPr lang="ru-RU" sz="2400" dirty="0" smtClean="0"/>
              <a:t> и </a:t>
            </a:r>
            <a:r>
              <a:rPr lang="ru-RU" sz="2400" dirty="0" smtClean="0">
                <a:hlinkClick r:id="rId4" tooltip="Терапия (лечение)"/>
              </a:rPr>
              <a:t>лечении</a:t>
            </a:r>
            <a:r>
              <a:rPr lang="ru-RU" sz="2400" dirty="0" smtClean="0"/>
              <a:t> заболеваний и </a:t>
            </a:r>
            <a:r>
              <a:rPr lang="ru-RU" sz="2400" dirty="0" smtClean="0">
                <a:hlinkClick r:id="rId5" tooltip="Травма"/>
              </a:rPr>
              <a:t>травм</a:t>
            </a:r>
            <a:r>
              <a:rPr lang="ru-RU" sz="2400" dirty="0" smtClean="0"/>
              <a:t>. Это достигается путём постоянного совершенствования медицинских познаний и врачебного мастерства.</a:t>
            </a:r>
            <a:endParaRPr lang="ru-RU" sz="2400" dirty="0"/>
          </a:p>
        </p:txBody>
      </p:sp>
      <p:pic>
        <p:nvPicPr>
          <p:cNvPr id="3074" name="Picture 2" descr="E:\ппгогшнд\images (8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2714620"/>
            <a:ext cx="5818098" cy="3857652"/>
          </a:xfrm>
          <a:prstGeom prst="rect">
            <a:avLst/>
          </a:prstGeom>
          <a:noFill/>
        </p:spPr>
      </p:pic>
      <p:pic>
        <p:nvPicPr>
          <p:cNvPr id="3075" name="Picture 3" descr="E:\ппгогшнд\images (9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1802" y="2643182"/>
            <a:ext cx="5839941" cy="3886215"/>
          </a:xfrm>
          <a:prstGeom prst="rect">
            <a:avLst/>
          </a:prstGeom>
          <a:noFill/>
        </p:spPr>
      </p:pic>
      <p:pic>
        <p:nvPicPr>
          <p:cNvPr id="3076" name="Picture 4" descr="E:\ппгогшнд\images (10)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142976" y="2714620"/>
            <a:ext cx="6429420" cy="392909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2071686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Профессия врача – одна из древнейших. В первобытном обществе врачевание приравнивалось к магии, из века в век профессия помогать людям высоко ценилась, и при этом была доступна не каждому. Современная медицина уже мало напоминает мистические ритуалы древнего мира, но роль врача осталась неизменной.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E:\ппгогшнд\images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19" y="3286124"/>
            <a:ext cx="5120595" cy="3376624"/>
          </a:xfrm>
          <a:prstGeom prst="rect">
            <a:avLst/>
          </a:prstGeom>
          <a:noFill/>
        </p:spPr>
      </p:pic>
      <p:pic>
        <p:nvPicPr>
          <p:cNvPr id="4099" name="Picture 3" descr="E:\ппгогшнд\images (1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286124"/>
            <a:ext cx="5310204" cy="3405201"/>
          </a:xfrm>
          <a:prstGeom prst="rect">
            <a:avLst/>
          </a:prstGeom>
          <a:noFill/>
        </p:spPr>
      </p:pic>
      <p:pic>
        <p:nvPicPr>
          <p:cNvPr id="4100" name="Picture 4" descr="E:\ппгогшнд\images (1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7" y="3214686"/>
            <a:ext cx="5214721" cy="345758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292895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           </a:t>
            </a:r>
            <a:r>
              <a:rPr lang="ru-RU" sz="3600" dirty="0" smtClean="0"/>
              <a:t>Плюсы профессии врача</a:t>
            </a:r>
            <a:br>
              <a:rPr lang="ru-RU" sz="36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400" dirty="0" smtClean="0"/>
              <a:t>Несмотря на то, что работа в медицинской сфере сложная, она имеет и свои плюсы: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4" name="Picture 4" descr="E:\ппгогшнд\images (1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357694"/>
            <a:ext cx="4143404" cy="2305054"/>
          </a:xfrm>
          <a:prstGeom prst="rect">
            <a:avLst/>
          </a:prstGeom>
          <a:noFill/>
        </p:spPr>
      </p:pic>
      <p:pic>
        <p:nvPicPr>
          <p:cNvPr id="5125" name="Picture 5" descr="E:\ппгогшнд\images (1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4429132"/>
            <a:ext cx="4120442" cy="2143140"/>
          </a:xfrm>
          <a:prstGeom prst="rect">
            <a:avLst/>
          </a:prstGeom>
          <a:noFill/>
        </p:spPr>
      </p:pic>
      <p:pic>
        <p:nvPicPr>
          <p:cNvPr id="5126" name="Picture 6" descr="E:\ппгогшнд\images (16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142984"/>
            <a:ext cx="4000528" cy="2386017"/>
          </a:xfrm>
          <a:prstGeom prst="rect">
            <a:avLst/>
          </a:prstGeom>
          <a:noFill/>
        </p:spPr>
      </p:pic>
      <p:pic>
        <p:nvPicPr>
          <p:cNvPr id="5127" name="Picture 7" descr="E:\ппгогшнд\images (17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3" y="1071546"/>
            <a:ext cx="4000528" cy="240030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686800" cy="1214430"/>
          </a:xfrm>
        </p:spPr>
        <p:txBody>
          <a:bodyPr>
            <a:normAutofit fontScale="90000"/>
          </a:bodyPr>
          <a:lstStyle/>
          <a:p>
            <a:pPr lvl="0"/>
            <a:r>
              <a:rPr lang="ru-RU" sz="2400" dirty="0" smtClean="0"/>
              <a:t>Это интеллектуальная профессия, которая позволяет изучать, исследовать и делать открытия. Для людей с живым, пытливым умом это интересно.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8434" name="Picture 2" descr="E:\ппгогшнд\images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143116"/>
            <a:ext cx="3256028" cy="2214578"/>
          </a:xfrm>
          <a:prstGeom prst="rect">
            <a:avLst/>
          </a:prstGeom>
          <a:noFill/>
        </p:spPr>
      </p:pic>
      <p:pic>
        <p:nvPicPr>
          <p:cNvPr id="18436" name="Picture 4" descr="E:\ппгогшнд\images (2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1714488"/>
            <a:ext cx="3143272" cy="2159753"/>
          </a:xfrm>
          <a:prstGeom prst="rect">
            <a:avLst/>
          </a:prstGeom>
          <a:noFill/>
        </p:spPr>
      </p:pic>
      <p:pic>
        <p:nvPicPr>
          <p:cNvPr id="18437" name="Picture 5" descr="E:\ппгогшнд\images (2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4357694"/>
            <a:ext cx="4005611" cy="2243142"/>
          </a:xfrm>
          <a:prstGeom prst="rect">
            <a:avLst/>
          </a:prstGeom>
          <a:noFill/>
        </p:spPr>
      </p:pic>
      <p:pic>
        <p:nvPicPr>
          <p:cNvPr id="18438" name="Picture 6" descr="E:\ппгогшнд\images (26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4429132"/>
            <a:ext cx="3327918" cy="221457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214430"/>
          </a:xfrm>
        </p:spPr>
        <p:txBody>
          <a:bodyPr>
            <a:normAutofit fontScale="90000"/>
          </a:bodyPr>
          <a:lstStyle/>
          <a:p>
            <a:pPr lvl="0"/>
            <a:r>
              <a:rPr lang="ru-RU" sz="2400" dirty="0" smtClean="0"/>
              <a:t>Спасение жизней и излечение больных – от этого человек чувствует моральное удовлетворение, осознание ценности своего существования.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9458" name="Picture 2" descr="E:\ппгогшнд\images (2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19" y="2071678"/>
            <a:ext cx="3116813" cy="2214578"/>
          </a:xfrm>
          <a:prstGeom prst="rect">
            <a:avLst/>
          </a:prstGeom>
          <a:noFill/>
        </p:spPr>
      </p:pic>
      <p:pic>
        <p:nvPicPr>
          <p:cNvPr id="19459" name="Picture 3" descr="E:\ппгогшнд\images (28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2000240"/>
            <a:ext cx="3727765" cy="2286016"/>
          </a:xfrm>
          <a:prstGeom prst="rect">
            <a:avLst/>
          </a:prstGeom>
          <a:noFill/>
        </p:spPr>
      </p:pic>
      <p:pic>
        <p:nvPicPr>
          <p:cNvPr id="19460" name="Picture 4" descr="E:\ппгогшнд\images (29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4500570"/>
            <a:ext cx="3220530" cy="2143116"/>
          </a:xfrm>
          <a:prstGeom prst="rect">
            <a:avLst/>
          </a:prstGeom>
          <a:noFill/>
        </p:spPr>
      </p:pic>
      <p:pic>
        <p:nvPicPr>
          <p:cNvPr id="19461" name="Picture 5" descr="E:\ппгогшнд\images (30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4429132"/>
            <a:ext cx="3714776" cy="224314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2867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Благодарность пациентов.</a:t>
            </a:r>
            <a:endParaRPr lang="ru-RU" sz="2400" dirty="0"/>
          </a:p>
        </p:txBody>
      </p:sp>
      <p:pic>
        <p:nvPicPr>
          <p:cNvPr id="20482" name="Picture 2" descr="E:\ппгогшнд\images (3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928670"/>
            <a:ext cx="3643338" cy="5494870"/>
          </a:xfrm>
          <a:prstGeom prst="rect">
            <a:avLst/>
          </a:prstGeom>
          <a:noFill/>
        </p:spPr>
      </p:pic>
      <p:pic>
        <p:nvPicPr>
          <p:cNvPr id="20483" name="Picture 3" descr="E:\ппгогшнд\images (3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3116"/>
            <a:ext cx="4673297" cy="428628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7155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                Минусы профессии врача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1507" name="Picture 3" descr="E:\ппгогшнд\images (3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43116"/>
            <a:ext cx="6484054" cy="431484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49</TotalTime>
  <Words>172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Городская</vt:lpstr>
      <vt:lpstr> Профессия-        ВРАЧ</vt:lpstr>
      <vt:lpstr>Врач — человек, использующий свои навыки, знания и опыт в предупреждении и лечении заболеваний, поддержании нормальной жизнедеятельности организма человека. </vt:lpstr>
      <vt:lpstr>Основная работа практикующего врача заключается в предотвращении, распознании и лечении заболеваний и травм. Это достигается путём постоянного совершенствования медицинских познаний и врачебного мастерства.</vt:lpstr>
      <vt:lpstr>Профессия врача – одна из древнейших. В первобытном обществе врачевание приравнивалось к магии, из века в век профессия помогать людям высоко ценилась, и при этом была доступна не каждому. Современная медицина уже мало напоминает мистические ритуалы древнего мира, но роль врача осталась неизменной. </vt:lpstr>
      <vt:lpstr>           Плюсы профессии врача        Несмотря на то, что работа в медицинской сфере сложная, она имеет и свои плюсы: </vt:lpstr>
      <vt:lpstr>Это интеллектуальная профессия, которая позволяет изучать, исследовать и делать открытия. Для людей с живым, пытливым умом это интересно. </vt:lpstr>
      <vt:lpstr>Спасение жизней и излечение больных – от этого человек чувствует моральное удовлетворение, осознание ценности своего существования. </vt:lpstr>
      <vt:lpstr>Благодарность пациентов.</vt:lpstr>
      <vt:lpstr>                Минусы профессии врача </vt:lpstr>
      <vt:lpstr>У каждого врача есть свои методики построения беседы, ведь очень часто пациенты неохотно делятся симптомами своего заболевания, полагая почему-то, что врач сам должен догадаться о причинах болезни и способах ее лечения. </vt:lpstr>
      <vt:lpstr>Принять все это может не каждый. Поэтому справедливо говорят, что доктор – это не столько набор профессиональных навыков.                                    Доктор – это призвание!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Профессия-        ВРАЧ</dc:title>
  <dc:creator>123</dc:creator>
  <cp:lastModifiedBy>123</cp:lastModifiedBy>
  <cp:revision>6</cp:revision>
  <dcterms:created xsi:type="dcterms:W3CDTF">2018-12-07T15:49:09Z</dcterms:created>
  <dcterms:modified xsi:type="dcterms:W3CDTF">2018-12-07T16:40:24Z</dcterms:modified>
</cp:coreProperties>
</file>