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71" r:id="rId4"/>
    <p:sldId id="273" r:id="rId5"/>
    <p:sldId id="272" r:id="rId6"/>
    <p:sldId id="258" r:id="rId7"/>
    <p:sldId id="259" r:id="rId8"/>
    <p:sldId id="260" r:id="rId9"/>
    <p:sldId id="261" r:id="rId10"/>
    <p:sldId id="267" r:id="rId11"/>
    <p:sldId id="268" r:id="rId12"/>
    <p:sldId id="262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F8C04-D579-4623-841E-85FB816EC3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BC405E-A424-4129-A4AD-2C9A3ABB44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40B2~1\AppData\Local\Temp\Rar$DI48.312\8. День потребите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6632"/>
            <a:ext cx="90805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448"/>
            <a:ext cx="6512511" cy="1143000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68952" cy="420624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Поговорим </a:t>
            </a:r>
            <a:r>
              <a:rPr lang="ru-RU" i="1" dirty="0"/>
              <a:t>о том, как технология искусственного интеллекта уже совершенствует онлайн-торговлю и как может повлиять на рынок в обозримом будущем</a:t>
            </a:r>
            <a:r>
              <a:rPr lang="ru-RU" i="1" dirty="0" smtClean="0"/>
              <a:t>.</a:t>
            </a:r>
          </a:p>
          <a:p>
            <a:r>
              <a:rPr lang="ru-RU" dirty="0"/>
              <a:t>голосовым поиском ежемесячно пользуется около 42% пользователей по всему миру</a:t>
            </a:r>
            <a:r>
              <a:rPr lang="ru-RU" dirty="0" smtClean="0"/>
              <a:t>.</a:t>
            </a:r>
          </a:p>
          <a:p>
            <a:r>
              <a:rPr lang="ru-RU" i="1" dirty="0"/>
              <a:t>С помощью </a:t>
            </a:r>
            <a:r>
              <a:rPr lang="ru-RU" i="1" dirty="0" smtClean="0"/>
              <a:t>искусственного интеллекта </a:t>
            </a:r>
            <a:r>
              <a:rPr lang="ru-RU" i="1" dirty="0"/>
              <a:t>клиенты могут узнавать </a:t>
            </a:r>
            <a:r>
              <a:rPr lang="ru-RU" i="1" dirty="0" smtClean="0"/>
              <a:t>о различных мероприятиях (концерты, спортивные игры, выставки, продажи),  </a:t>
            </a:r>
            <a:r>
              <a:rPr lang="ru-RU" i="1" dirty="0"/>
              <a:t>организовывать транспорт до мероприятия и </a:t>
            </a:r>
            <a:r>
              <a:rPr lang="ru-RU" i="1" dirty="0" smtClean="0"/>
              <a:t>обратно, </a:t>
            </a:r>
            <a:r>
              <a:rPr lang="ru-RU" i="1" dirty="0"/>
              <a:t>заказывать ужин, отслеживая статус заказа в режиме реального </a:t>
            </a:r>
            <a:r>
              <a:rPr lang="ru-RU" i="1" dirty="0" smtClean="0"/>
              <a:t>времени, </a:t>
            </a:r>
            <a:r>
              <a:rPr lang="ru-RU" i="1" dirty="0"/>
              <a:t>отправлять цветы своим </a:t>
            </a:r>
            <a:r>
              <a:rPr lang="ru-RU" i="1" dirty="0" smtClean="0"/>
              <a:t>близким </a:t>
            </a:r>
          </a:p>
          <a:p>
            <a:r>
              <a:rPr lang="ru-RU" i="1" dirty="0"/>
              <a:t> с помощью искусственного интеллекта </a:t>
            </a:r>
            <a:r>
              <a:rPr lang="ru-RU" i="1" dirty="0" smtClean="0"/>
              <a:t>можно </a:t>
            </a:r>
            <a:r>
              <a:rPr lang="ru-RU" i="1" dirty="0"/>
              <a:t>визуально подобрать одежду и обновить гардероб.</a:t>
            </a:r>
            <a:r>
              <a:rPr lang="ru-RU" dirty="0"/>
              <a:t> </a:t>
            </a:r>
            <a:r>
              <a:rPr lang="ru-RU" i="1" dirty="0"/>
              <a:t> </a:t>
            </a:r>
            <a:endParaRPr lang="ru-RU" dirty="0"/>
          </a:p>
        </p:txBody>
      </p:sp>
      <p:pic>
        <p:nvPicPr>
          <p:cNvPr id="1026" name="Picture 2" descr="Искусственный интеллект в онлайн-торговле и логистике: сферы применения и кей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51125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836712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Защита от мошенничества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208912" cy="3777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err="1" smtClean="0"/>
              <a:t>Киберпреступники</a:t>
            </a:r>
            <a:r>
              <a:rPr lang="ru-RU" sz="2400" dirty="0" smtClean="0"/>
              <a:t> </a:t>
            </a:r>
            <a:r>
              <a:rPr lang="ru-RU" sz="2400" dirty="0"/>
              <a:t>могут </a:t>
            </a:r>
            <a:r>
              <a:rPr lang="ru-RU" sz="2400" dirty="0" smtClean="0"/>
              <a:t>нарушить </a:t>
            </a:r>
            <a:r>
              <a:rPr lang="ru-RU" sz="2400" dirty="0"/>
              <a:t>работу интернет-магазина, получив доступ к конфиденциальным данным, поэтому компании все чаще прибегают к помощи ИИ в целях предотвращения угроз и мошенничества. Так, например, ИИ может обнаруживать </a:t>
            </a:r>
            <a:r>
              <a:rPr lang="ru-RU" sz="2400" dirty="0" smtClean="0"/>
              <a:t>спамы </a:t>
            </a:r>
            <a:r>
              <a:rPr lang="ru-RU" sz="2400" dirty="0"/>
              <a:t>и </a:t>
            </a:r>
            <a:r>
              <a:rPr lang="ru-RU" sz="2400" dirty="0" err="1" smtClean="0"/>
              <a:t>фейковые</a:t>
            </a:r>
            <a:r>
              <a:rPr lang="ru-RU" sz="2400" dirty="0" smtClean="0"/>
              <a:t> электронные </a:t>
            </a:r>
            <a:r>
              <a:rPr lang="ru-RU" sz="2400" dirty="0"/>
              <a:t>письма, распознавая аномалии в содержании и контексте сообщений.</a:t>
            </a:r>
            <a:br>
              <a:rPr lang="ru-RU" sz="2400" dirty="0"/>
            </a:br>
            <a:endParaRPr lang="ru-RU" dirty="0"/>
          </a:p>
        </p:txBody>
      </p:sp>
      <p:pic>
        <p:nvPicPr>
          <p:cNvPr id="2050" name="Picture 2" descr="Распознавание голоса/голосовой пои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5004048" cy="28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40B2~1\AppData\Local\Temp\Rar$DI42.375\7. Права потребител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6632"/>
            <a:ext cx="90805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74675" y="188913"/>
            <a:ext cx="8569325" cy="640873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 в </a:t>
            </a:r>
            <a:r>
              <a:rPr lang="ru-RU" sz="2400" dirty="0"/>
              <a:t>нашу жизнь постепенно внедряется искусственный интеллект. Он призван упростить нам жизнь – совершать покупки, учиться и даже работать. Отдельные компании тоже начинают применять </a:t>
            </a:r>
            <a:r>
              <a:rPr lang="ru-RU" sz="2400" dirty="0" smtClean="0"/>
              <a:t>искусственный интеллект, </a:t>
            </a:r>
            <a:r>
              <a:rPr lang="ru-RU" sz="2400" dirty="0"/>
              <a:t>в том числе в сфере маркетинга и </a:t>
            </a:r>
            <a:r>
              <a:rPr lang="ru-RU" sz="2400" dirty="0" smtClean="0"/>
              <a:t>рекламы. </a:t>
            </a:r>
            <a:r>
              <a:rPr lang="ru-RU" sz="2400" dirty="0"/>
              <a:t>С развитием технологий </a:t>
            </a:r>
            <a:r>
              <a:rPr lang="ru-RU" sz="2400" dirty="0" smtClean="0"/>
              <a:t>искусственного интеллекта, </a:t>
            </a:r>
            <a:r>
              <a:rPr lang="ru-RU" sz="2400" dirty="0"/>
              <a:t>возможности его применения становятся еще шире и более перспективными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2400" dirty="0"/>
              <a:t>Искусственный интеллект может использоваться в различных областях, включая медицину, финансы, коммерцию, транспорт, робототехнику, индустрию игр, промышленность и многое другое.</a:t>
            </a:r>
          </a:p>
          <a:p>
            <a:pPr fontAlgn="base"/>
            <a:r>
              <a:rPr lang="ru-RU" sz="2400" dirty="0"/>
              <a:t>Искусственный интеллект подходит не только для маркетинга, его стараются применять везде, где требуется обрабатывать большие объемы данных, систематизировать их и прогнозировать будущие события</a:t>
            </a:r>
            <a:r>
              <a:rPr lang="ru-RU" sz="2400" dirty="0" smtClean="0"/>
              <a:t>.</a:t>
            </a:r>
          </a:p>
          <a:p>
            <a:pPr marL="45720" indent="0" fontAlgn="base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9" y="115888"/>
            <a:ext cx="8424935" cy="3475037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Основной недостаток, который есть у всех </a:t>
            </a:r>
            <a:r>
              <a:rPr lang="ru-RU" sz="3200" dirty="0" err="1"/>
              <a:t>нейросетей</a:t>
            </a:r>
            <a:r>
              <a:rPr lang="ru-RU" sz="3200" dirty="0"/>
              <a:t> в 2023 году – неточность. ИИ вполне может выдумать информацию и предложить ее в виде достоверной. Он легко придумывает факты и выдает их за настоящие. Поэтому каждый факт от </a:t>
            </a:r>
            <a:r>
              <a:rPr lang="ru-RU" sz="3200" dirty="0" err="1"/>
              <a:t>нейросети</a:t>
            </a:r>
            <a:r>
              <a:rPr lang="ru-RU" sz="3200" dirty="0"/>
              <a:t> нужно проверять на достоверность.</a:t>
            </a:r>
          </a:p>
          <a:p>
            <a:endParaRPr lang="ru-RU" dirty="0"/>
          </a:p>
        </p:txBody>
      </p:sp>
      <p:pic>
        <p:nvPicPr>
          <p:cNvPr id="3074" name="Picture 2" descr="Можно попробовать доверить сети самые разные задачи, об этом расскажем ниж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r="15356"/>
          <a:stretch/>
        </p:blipFill>
        <p:spPr bwMode="auto">
          <a:xfrm>
            <a:off x="3779912" y="3284984"/>
            <a:ext cx="5070764" cy="32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40B2~1\AppData\Local\Temp\Rar$DI48.312\8. День потребите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6632"/>
            <a:ext cx="90805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Ежегодно</a:t>
            </a:r>
            <a:r>
              <a:rPr lang="ru-RU" dirty="0"/>
              <a:t>, 15 марта отмечается Всемирный день защиты прав потребителей как день международного потребительского движения в этом году он проходит под девизом – </a:t>
            </a:r>
            <a:r>
              <a:rPr lang="ru-RU" b="1" dirty="0"/>
              <a:t>«Справедливый и ответственный искусственный интеллект для потребителей».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408712"/>
          </a:xfrm>
        </p:spPr>
        <p:txBody>
          <a:bodyPr/>
          <a:lstStyle/>
          <a:p>
            <a:pPr algn="ctr"/>
            <a:r>
              <a:rPr lang="ru-RU" sz="3600" dirty="0" smtClean="0"/>
              <a:t>Ежегодно, 15 марта отмечается Всемирный день защиты прав потребителей как день международного потребительского движения.</a:t>
            </a:r>
          </a:p>
          <a:p>
            <a:pPr algn="ctr"/>
            <a:r>
              <a:rPr lang="ru-RU" sz="3600" dirty="0" smtClean="0"/>
              <a:t>В этом году он проходит под девизом: 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«Справедливый и ответственный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для потребителей».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3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40B2~1\AppData\Local\Temp\Rar$DI13.234\1. Понятие 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8639"/>
            <a:ext cx="9080500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16632"/>
            <a:ext cx="7632848" cy="17281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Искусственный интеллект — это метод, позволяющий компьютеру или программному обеспечению мыслить разумно, подобно человеку. </a:t>
            </a:r>
            <a:endParaRPr lang="ru-RU" dirty="0" smtClean="0"/>
          </a:p>
          <a:p>
            <a:r>
              <a:rPr lang="ru-RU" dirty="0" smtClean="0"/>
              <a:t>Искусственный </a:t>
            </a:r>
            <a:r>
              <a:rPr lang="ru-RU" dirty="0"/>
              <a:t>интеллект достигается путем изучения </a:t>
            </a:r>
            <a:r>
              <a:rPr lang="ru-RU" dirty="0" smtClean="0"/>
              <a:t>и анализа моделей </a:t>
            </a:r>
            <a:r>
              <a:rPr lang="ru-RU" dirty="0"/>
              <a:t>человеческого </a:t>
            </a:r>
            <a:r>
              <a:rPr lang="ru-RU" dirty="0" smtClean="0"/>
              <a:t>мозга. </a:t>
            </a:r>
            <a:endParaRPr lang="ru-RU" dirty="0"/>
          </a:p>
        </p:txBody>
      </p:sp>
      <p:pic>
        <p:nvPicPr>
          <p:cNvPr id="1026" name="Picture 2" descr="https://mari-el.gov.ru/upload/iblock/f8e/8bp6711jtj2qhgec6rdj1r6non6g6gk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52928" cy="46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40B2~1\AppData\Local\Temp\Rar$DI00.015\2. Определение 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40B2~1\AppData\Local\Temp\Rar$DI24.718\3. Создание 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99393"/>
            <a:ext cx="8972996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40B2~1\AppData\Local\Temp\Rar$DI29.015\4. Преимущества 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40B2~1\AppData\Local\Temp\Rar$DI33.578\5. Достиж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6631"/>
            <a:ext cx="8972996" cy="660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40B2~1\AppData\Local\Temp\Rar$DI37.093\6. Объем рынка 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485</TotalTime>
  <Words>334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        Ежегодно, 15 марта отмечается Всемирный день защиты прав потребителей как день международного потребительского движения в этом году он проходит под девизом – «Справедливый и ответственный искусственный интеллект для потребителей».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от мошенничества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16</cp:revision>
  <dcterms:created xsi:type="dcterms:W3CDTF">2024-03-12T06:36:58Z</dcterms:created>
  <dcterms:modified xsi:type="dcterms:W3CDTF">2024-03-13T11:17:11Z</dcterms:modified>
</cp:coreProperties>
</file>