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8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3" r:id="rId26"/>
    <p:sldId id="284" r:id="rId27"/>
    <p:sldId id="285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03BF09-42FD-459D-811D-432843F6D57C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17B50FF-FCEC-4D35-88C7-7D6DDA12D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357166"/>
            <a:ext cx="6643702" cy="44291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 по географии для 7 класса</a:t>
            </a:r>
            <a:br>
              <a:rPr lang="ru-RU" sz="3600" dirty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5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«Географический парад знаний»</a:t>
            </a:r>
            <a:r>
              <a:rPr lang="ru-RU" sz="3600" dirty="0">
                <a:ln w="500">
                  <a:solidFill>
                    <a:srgbClr val="FFFF00"/>
                  </a:solidFill>
                </a:ln>
              </a:rPr>
              <a:t/>
            </a:r>
            <a:br>
              <a:rPr lang="ru-RU" sz="3600" dirty="0">
                <a:ln w="500">
                  <a:solidFill>
                    <a:srgbClr val="FFFF00"/>
                  </a:solidFill>
                </a:ln>
              </a:rPr>
            </a:br>
            <a:endParaRPr lang="ru-RU" sz="3600" dirty="0">
              <a:ln w="500">
                <a:solidFill>
                  <a:srgbClr val="FFFF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072074"/>
            <a:ext cx="7486680" cy="1428760"/>
          </a:xfrm>
        </p:spPr>
        <p:txBody>
          <a:bodyPr/>
          <a:lstStyle/>
          <a:p>
            <a:pPr algn="r"/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шарады»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543824" cy="438405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можно из снега слепить,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Грязи кусок может тоже им быть.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Ну, а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второе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мяча передача,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Важная это в футболе задача.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Целое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Люди в походы берут,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Ведь без него они путь не найдут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шарады»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7615262" cy="452693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слова есть местоимение,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выскочки кричат без промедления,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что в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- ребёнок надевает,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Одежда та без рукавов бывает.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Всё вместе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это остров очень жаркий,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Сияет солнце в небесах там ярко.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шарады»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7239000" cy="43840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Последней буквой алфавита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Открыто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слово и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закрыто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между ними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без седла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Стоит лошадка, что мала.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 это слово знать должны: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Оно — название страны.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«Географические шарады»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543824" cy="4169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первая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мост,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без буквы конечной.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звучит на болоте беспечно.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целое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местность.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Любимая пламенно,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Которую люди зовут Белокаменной.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7239000" cy="46698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/>
              <a:t>Ком + пас –компас</a:t>
            </a:r>
          </a:p>
          <a:p>
            <a:pPr algn="ctr"/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Я + майка = Ямайка</a:t>
            </a:r>
          </a:p>
          <a:p>
            <a:pPr algn="ctr"/>
            <a:endParaRPr lang="ru-RU" sz="3200" b="1" dirty="0" smtClean="0"/>
          </a:p>
          <a:p>
            <a:pPr algn="ctr">
              <a:buNone/>
            </a:pPr>
            <a:r>
              <a:rPr lang="ru-RU" sz="3200" b="1" dirty="0" smtClean="0"/>
              <a:t>Я + пони = Япония</a:t>
            </a:r>
          </a:p>
          <a:p>
            <a:pPr algn="ctr"/>
            <a:endParaRPr lang="ru-RU" sz="3200" b="1" dirty="0" smtClean="0"/>
          </a:p>
          <a:p>
            <a:pPr algn="ctr">
              <a:buNone/>
            </a:pPr>
            <a:r>
              <a:rPr lang="ru-RU" sz="3200" b="1" dirty="0" err="1" smtClean="0"/>
              <a:t>Мос</a:t>
            </a:r>
            <a:r>
              <a:rPr lang="ru-RU" sz="3200" b="1" dirty="0" smtClean="0"/>
              <a:t> + </a:t>
            </a:r>
            <a:r>
              <a:rPr lang="ru-RU" sz="3200" b="1" dirty="0" err="1" smtClean="0"/>
              <a:t>ква</a:t>
            </a:r>
            <a:r>
              <a:rPr lang="ru-RU" sz="3200" b="1" dirty="0" smtClean="0"/>
              <a:t> = Москва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«Блиц-опрос: самый-самый»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043890" cy="5572140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большой материк Земли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южная точка планеты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большая по площади страна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высокий вулкан Африки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большая в мире пустыня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маленький материк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высокая точка Земли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высокие горы России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длинная горная система России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высокая вершина России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Самое глубокое озеро в мире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влажный материк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большой полуостров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Самый большой остров на Земле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9416"/>
            <a:ext cx="6410348" cy="48463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Евразия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Южный полюс в Антарктиде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Килиманджаро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Сахара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Австралия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Джомолунгма или Эверест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Кавказ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Урал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Эльбрус на Кавказе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Байкал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Ю.Америка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Аравийский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Гренландия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«География и юмор»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829576" cy="550072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Зелёный платок уронили в Желтое море. Каким его вытащили из воды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Назовите самый тонкий и острый мыс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Каким озером любуются в театре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В какой стране все животные с сумками бегают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Какой остров, потеряв букву, становится геометрической фигурой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Какую цепь нельзя поднять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 каком фронте не воюют армии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Какое государство можно носить на голове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Какая европейская столица стоит на скошенной траве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Какая из двух гор выше: Эверест или Джомолунгма?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Назовите самую сладкую и любимую всеми детьми пустыню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Именем какого полуострова нашей страны называют задние ряды парт в классе?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мокрым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мыс Игольный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Лебединым озером)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Куба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Горную цепь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 атмосферном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Панама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Париж на Сене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Это разные названия одной и той же горы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Каракумы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Камчатка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1.Это африканское озеро питается за счет рек и атмосферных осадков, самая многоводная река, впадающая в озеро,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Кагера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2.Средняя глубина озера 40 м, оно лежит в пологом тектоническом прогибе.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3.Это самое большое по площади озеро Африки.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Образовательная: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обобщению и закреплению знаний учащихся по географическим вопросам;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Развивающая: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логического мышления, умения быстро и правильно излагать свои мысли при ответах на поставленные вопросы, умения общаться в коллективе, отстаивать свою точку зрения;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посредством элементов игры, соревнования и проблемных вопросов способствовать повышению интереса учащихся к географии;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развитию географического мышления, то есть научить их мыслить комплексно и пространственно, решать доступные им географические проблемы.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способствовать нравственному воспитанию учащихся, формируя у них любовь к уникальной природе Земли;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экологического сознания.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1.Это дерево африканской саванны практически не горит в огне, зато его врагами являются слоны, поглощающие рыхлую древесину.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 подсчетам ученых, дерево живет 4-5 тысяч лет.</a:t>
            </a: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3.Это чуть ли не самое «тучное» дерево планеты: встречаются экземпляры 20 и даже 40 м в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обхвате.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1.Из-за охлаждающего влияния холодного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Бенгельского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течения для этой пустыни Африки характерны осадки не в виде дождя, а в виде тумана.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2.Только в этой пустыне встречается удивительное растение вельвичия.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3.Эта пустыня расположена на берегу Атлантического океана.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Конкурс </a:t>
            </a: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«Три попытки»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1.Истоком этой реки считается река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Кагера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впадающая в озеро Виктория.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2.Эта река впадает в Средиземное море.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3.Самая длинная река Африки и мира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9416"/>
            <a:ext cx="6553224" cy="48463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Виктория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Баобаб</a:t>
            </a: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Намиб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конкурс 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u="sng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Фотогалерея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i="1" u="sng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лад\Desktop\География\Животные\Колибри\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643050"/>
            <a:ext cx="3357586" cy="2102129"/>
          </a:xfrm>
          <a:prstGeom prst="rect">
            <a:avLst/>
          </a:prstGeom>
          <a:noFill/>
        </p:spPr>
      </p:pic>
      <p:pic>
        <p:nvPicPr>
          <p:cNvPr id="1028" name="Picture 4" descr="C:\Users\Влад\Desktop\География\Растения\Баубаб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2547356" cy="3395312"/>
          </a:xfrm>
          <a:prstGeom prst="rect">
            <a:avLst/>
          </a:prstGeom>
          <a:noFill/>
        </p:spPr>
      </p:pic>
      <p:pic>
        <p:nvPicPr>
          <p:cNvPr id="1026" name="Picture 2" descr="C:\Users\Влад\Desktop\География\Животные\Вомбат\7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2227285" cy="3330520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4929198"/>
          <a:ext cx="2214578" cy="42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Вомбат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43174" y="3786190"/>
          <a:ext cx="2476496" cy="41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6"/>
              </a:tblGrid>
              <a:tr h="41054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Колибри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643570" y="5000636"/>
          <a:ext cx="2190744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44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Баобаб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\Desktop\География\Животные\Кенгуру\bc770417df35e4499ed1854d12315b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2500330"/>
          </a:xfrm>
          <a:prstGeom prst="rect">
            <a:avLst/>
          </a:prstGeom>
          <a:noFill/>
        </p:spPr>
      </p:pic>
      <p:pic>
        <p:nvPicPr>
          <p:cNvPr id="2052" name="Picture 4" descr="C:\Users\Влад\Desktop\География\Растения\Вельвия\velvichi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668657"/>
            <a:ext cx="3286148" cy="2189343"/>
          </a:xfrm>
          <a:prstGeom prst="rect">
            <a:avLst/>
          </a:prstGeom>
          <a:noFill/>
        </p:spPr>
      </p:pic>
      <p:pic>
        <p:nvPicPr>
          <p:cNvPr id="2051" name="Picture 3" descr="C:\Users\Влад\Desktop\География\Животные\Лирохвост\_RrdIhPtNS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428868"/>
            <a:ext cx="3571900" cy="218282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68" y="857232"/>
          <a:ext cx="2571768" cy="383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</a:tblGrid>
              <a:tr h="383846">
                <a:tc>
                  <a:txBody>
                    <a:bodyPr/>
                    <a:lstStyle/>
                    <a:p>
                      <a:r>
                        <a:rPr lang="ru-RU" dirty="0" smtClean="0"/>
                        <a:t>Кенгуру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786314" y="3071810"/>
          <a:ext cx="2333620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Лирохвост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429256" y="4857760"/>
          <a:ext cx="1762116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Вельвия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\Desktop\География\Животные\Коала\5647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2857500" cy="2857500"/>
          </a:xfrm>
          <a:prstGeom prst="rect">
            <a:avLst/>
          </a:prstGeom>
          <a:noFill/>
        </p:spPr>
      </p:pic>
      <p:pic>
        <p:nvPicPr>
          <p:cNvPr id="3075" name="Picture 3" descr="C:\Users\Влад\Desktop\География\Животные\Окапи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42852"/>
            <a:ext cx="3571900" cy="2157401"/>
          </a:xfrm>
          <a:prstGeom prst="rect">
            <a:avLst/>
          </a:prstGeom>
          <a:noFill/>
        </p:spPr>
      </p:pic>
      <p:pic>
        <p:nvPicPr>
          <p:cNvPr id="3076" name="Picture 4" descr="C:\Users\Влад\Desktop\География\Растения\Кофе дерево\1416550118_cofeinoe-derev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214686"/>
            <a:ext cx="4143404" cy="250033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3286124"/>
          <a:ext cx="235745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267666">
                <a:tc>
                  <a:txBody>
                    <a:bodyPr/>
                    <a:lstStyle/>
                    <a:p>
                      <a:r>
                        <a:rPr lang="ru-RU" dirty="0" smtClean="0"/>
                        <a:t>Коала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00430" y="2357430"/>
          <a:ext cx="1762116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16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Окапи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00430" y="5786454"/>
          <a:ext cx="19049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Кофе-Дерево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Влад\Desktop\География\Растения\Эвкалипт\eucalyptus_pauciflor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143380"/>
            <a:ext cx="3750459" cy="2500306"/>
          </a:xfrm>
          <a:prstGeom prst="rect">
            <a:avLst/>
          </a:prstGeom>
          <a:noFill/>
        </p:spPr>
      </p:pic>
      <p:pic>
        <p:nvPicPr>
          <p:cNvPr id="4100" name="Picture 4" descr="C:\Users\Влад\Desktop\География\Животные\Птица-секретарь\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571612"/>
            <a:ext cx="3428992" cy="2571744"/>
          </a:xfrm>
          <a:prstGeom prst="rect">
            <a:avLst/>
          </a:prstGeom>
          <a:noFill/>
        </p:spPr>
      </p:pic>
      <p:pic>
        <p:nvPicPr>
          <p:cNvPr id="4099" name="Picture 3" descr="C:\Users\Влад\Desktop\География\Животные\Утконос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29058" cy="2428879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2428868"/>
          <a:ext cx="30718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</a:tblGrid>
              <a:tr h="357190">
                <a:tc>
                  <a:txBody>
                    <a:bodyPr/>
                    <a:lstStyle/>
                    <a:p>
                      <a:r>
                        <a:rPr lang="ru-RU" dirty="0" smtClean="0"/>
                        <a:t>Утконос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28" y="3429000"/>
          <a:ext cx="2476496" cy="49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496"/>
              </a:tblGrid>
              <a:tr h="497204">
                <a:tc>
                  <a:txBody>
                    <a:bodyPr/>
                    <a:lstStyle/>
                    <a:p>
                      <a:r>
                        <a:rPr lang="ru-RU" dirty="0" smtClean="0"/>
                        <a:t>Птица Секретарь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1538" y="5072074"/>
          <a:ext cx="1262050" cy="38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050"/>
              </a:tblGrid>
              <a:tr h="388926">
                <a:tc>
                  <a:txBody>
                    <a:bodyPr/>
                    <a:lstStyle/>
                    <a:p>
                      <a:r>
                        <a:rPr lang="ru-RU" dirty="0" smtClean="0"/>
                        <a:t>Эвкалипт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Конкурс </a:t>
            </a:r>
            <a:r>
              <a:rPr lang="ru-RU" sz="2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«капитанов» </a:t>
            </a:r>
            <a:endParaRPr lang="ru-RU" sz="28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285992"/>
            <a:ext cx="6267472" cy="4169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Дневник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несостоявшегося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путешествия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758138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Исправление географических ошибок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Африка не омывается Тихим океаном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Ствол вельвичии не более 50 см, из него не делают корабли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Окапи обитают во влажных экваториальных лесах, а не в саваннах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Броненосцы обитают в Южной Америке, а не в Африке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Индейцы– местные жители Америки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Река Нигер протекает в северо-западной части Африки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Конкурс </a:t>
            </a:r>
            <a:r>
              <a:rPr lang="ru-RU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«Разминка»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00034" y="1071546"/>
            <a:ext cx="7929618" cy="578645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называется сборник  географических карт?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Назовите самую длинную параллель  земли?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называется линия, до которой нельзя дойти?  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Прибор для измерения азимута?  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Модель земли?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располагается между платформами?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Природный комплекс, созданный деятельностью человека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единый материк составляли южные материки?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материк не имеет вулканов?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лежит в основании всех равнин?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каком месте наибольшая глубина Мирового океана.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Изолиния одинаковых температур.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Страна, занимающая целый континент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океан не имеет связи с Северным Ледовитым океаном?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Ветры, меняющие свое направление два раза в год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впервые совершил кругосветное плавание?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Постоянные ветра, дующие от тропических широт к экватору.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7239000" cy="42411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награждение</a:t>
            </a:r>
            <a:endParaRPr lang="ru-RU" sz="4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142984"/>
            <a:ext cx="6858048" cy="5715016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Атлас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Экватор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Горизонт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Компас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Глобус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области складчатости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антропогенный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Гондвана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Платформы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Марианский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желоб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Изотерма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Австралия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Индийский океан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Муссоны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Магеллан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пассаты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86808" cy="2071678"/>
          </a:xfrm>
        </p:spPr>
        <p:txBody>
          <a:bodyPr>
            <a:normAutofit/>
          </a:bodyPr>
          <a:lstStyle/>
          <a:p>
            <a:pPr algn="ctr"/>
            <a:r>
              <a:rPr lang="ru-RU" sz="27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27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1 команде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1926-1927 гг. возглавил экспедицию в северо-восточную часть Африки с целью изучения культурных растений. Было собрано более 6000 образцов культурных растений и установлено, что Эфиопия является родиной твердых сортов пшеницы.   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829576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2 команде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 мореплаватель родился в 1451 году в Генуе (Италия), с 1476 по 1485 годы жил в Португалии и на острове Мадейра. Возглавил экспедицию с целью поиска пути в богатую Индию, но  в 1492 году привел испанские корабли  к неизвестным землям за Атлантическим океаном. Открытие Нового Света стало величайшим событием в истории человечества.                               </a:t>
            </a:r>
            <a:r>
              <a:rPr lang="ru-RU" dirty="0" smtClean="0"/>
              <a:t>  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51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3 команде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1521 году из Испании под началом этого мореплавателя отправился флот из  5 кораблей, на борту которых находилось 237 человек. Так началось кругосветное плавание. Через три года в сентябре 1524 года в порту Севильи бросил якорь корабль «Виктория», его экипаж состоял из 18 человек, среди которых не было инициатора плавания. Он погиб в апреле 1521 года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Мактане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одном из Филиппинских островов</a:t>
            </a:r>
            <a:r>
              <a:rPr lang="ru-RU" b="1" dirty="0" smtClean="0"/>
              <a:t>.                                                </a:t>
            </a:r>
            <a:r>
              <a:rPr lang="ru-RU" dirty="0" smtClean="0"/>
              <a:t>                                        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68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конкурс  </a:t>
            </a:r>
            <a:br>
              <a:rPr lang="ru-RU" sz="31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«Отгадай путешественников и мореплавателей»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4 команде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Этот путешественник родился в 1769 году в семье немецкого дворянина. Биолог по образованию. Вместе со своим другом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Бонпланом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1799 по 1802 год изучали природу Южной Америки. За его вклад в изучение этого материка его называют «вторым Колумбом»</a:t>
            </a:r>
          </a:p>
          <a:p>
            <a:pPr>
              <a:buNone/>
            </a:pP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00240"/>
            <a:ext cx="7858180" cy="44554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Николай Иванович Вавилов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Магеллан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Гумбольд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168</TotalTime>
  <Words>737</Words>
  <Application>Microsoft Office PowerPoint</Application>
  <PresentationFormat>Экран (4:3)</PresentationFormat>
  <Paragraphs>192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Внеклассное мероприятие по географии для 7 класса «Географический парад знаний» </vt:lpstr>
      <vt:lpstr>Цели и задачи:  </vt:lpstr>
      <vt:lpstr>1 Конкурс «Разминка» </vt:lpstr>
      <vt:lpstr>Ответы</vt:lpstr>
      <vt:lpstr>2 конкурс   «Отгадай путешественников и мореплавателей» </vt:lpstr>
      <vt:lpstr>2 конкурс   «Отгадай путешественников и мореплавателей» </vt:lpstr>
      <vt:lpstr>2 конкурс   «Отгадай путешественников и мореплавателей» </vt:lpstr>
      <vt:lpstr>2 конкурс   «Отгадай путешественников и мореплавателей» </vt:lpstr>
      <vt:lpstr>Ответы</vt:lpstr>
      <vt:lpstr>3 Конкурс «Географические шарады» </vt:lpstr>
      <vt:lpstr>3 Конкурс «Географические шарады»</vt:lpstr>
      <vt:lpstr>3 Конкурс «Географические шарады»</vt:lpstr>
      <vt:lpstr>3 Конкурс «Географические шарады»</vt:lpstr>
      <vt:lpstr>Ответы</vt:lpstr>
      <vt:lpstr>4 Конкурс «Блиц-опрос: самый-самый» </vt:lpstr>
      <vt:lpstr>Ответы</vt:lpstr>
      <vt:lpstr>5 конкурс «География и юмор» </vt:lpstr>
      <vt:lpstr>ответы</vt:lpstr>
      <vt:lpstr>6 Конкурс «Три попытки»  </vt:lpstr>
      <vt:lpstr>6 Конкурс «Три попытки» </vt:lpstr>
      <vt:lpstr>6 Конкурс «Три попытки» </vt:lpstr>
      <vt:lpstr>6 Конкурс «Три попытки» </vt:lpstr>
      <vt:lpstr>ответы</vt:lpstr>
      <vt:lpstr>7 конкурс «Фотогалерея»</vt:lpstr>
      <vt:lpstr>Презентация PowerPoint</vt:lpstr>
      <vt:lpstr>Презентация PowerPoint</vt:lpstr>
      <vt:lpstr>Презентация PowerPoint</vt:lpstr>
      <vt:lpstr>8 Конкурс «капитанов» </vt:lpstr>
      <vt:lpstr>ответы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по географии для 7 класса «Географический парад знаний» </dc:title>
  <dc:creator>WIN7XP</dc:creator>
  <cp:lastModifiedBy>ВИКТОР</cp:lastModifiedBy>
  <cp:revision>22</cp:revision>
  <dcterms:created xsi:type="dcterms:W3CDTF">2016-02-24T15:31:40Z</dcterms:created>
  <dcterms:modified xsi:type="dcterms:W3CDTF">2022-06-01T09:51:12Z</dcterms:modified>
</cp:coreProperties>
</file>