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573016"/>
            <a:ext cx="8458200" cy="1222375"/>
          </a:xfrm>
        </p:spPr>
        <p:txBody>
          <a:bodyPr/>
          <a:lstStyle/>
          <a:p>
            <a:pPr algn="r"/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692696"/>
            <a:ext cx="8458200" cy="18002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ВИКТОРИНА </a:t>
            </a:r>
          </a:p>
          <a:p>
            <a:pPr algn="ctr"/>
            <a:r>
              <a:rPr lang="ru-RU" sz="43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«Занимательная  география»</a:t>
            </a:r>
            <a:endParaRPr lang="ru-RU" sz="43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08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686800" cy="662473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С буквой "С" - Российский город</a:t>
            </a:r>
          </a:p>
          <a:p>
            <a:r>
              <a:rPr lang="ru-RU" b="1" dirty="0">
                <a:solidFill>
                  <a:srgbClr val="002060"/>
                </a:solidFill>
              </a:rPr>
              <a:t>Близко к северу, где холод.</a:t>
            </a:r>
          </a:p>
          <a:p>
            <a:r>
              <a:rPr lang="ru-RU" b="1" dirty="0">
                <a:solidFill>
                  <a:srgbClr val="002060"/>
                </a:solidFill>
              </a:rPr>
              <a:t>Без неё - берём мы в руки,</a:t>
            </a:r>
          </a:p>
          <a:p>
            <a:r>
              <a:rPr lang="ru-RU" b="1" dirty="0">
                <a:solidFill>
                  <a:srgbClr val="002060"/>
                </a:solidFill>
              </a:rPr>
              <a:t>Чтоб погладить юбки, брюки.</a:t>
            </a:r>
          </a:p>
          <a:p>
            <a:pPr algn="r"/>
            <a:r>
              <a:rPr lang="ru-RU" b="1" i="1" dirty="0">
                <a:solidFill>
                  <a:srgbClr val="002060"/>
                </a:solidFill>
              </a:rPr>
              <a:t>(Устюг - утюг.)</a:t>
            </a:r>
            <a:endParaRPr lang="ru-RU" b="1" dirty="0">
              <a:solidFill>
                <a:srgbClr val="002060"/>
              </a:solidFill>
            </a:endParaRPr>
          </a:p>
          <a:p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С "Ч" - по небу я гуляю</a:t>
            </a:r>
          </a:p>
          <a:p>
            <a:r>
              <a:rPr lang="ru-RU" b="1" dirty="0">
                <a:solidFill>
                  <a:srgbClr val="002060"/>
                </a:solidFill>
              </a:rPr>
              <a:t>И грозу вам предвещаю.</a:t>
            </a:r>
          </a:p>
          <a:p>
            <a:r>
              <a:rPr lang="ru-RU" b="1" dirty="0">
                <a:solidFill>
                  <a:srgbClr val="002060"/>
                </a:solidFill>
              </a:rPr>
              <a:t>С "Л" - я город на реке</a:t>
            </a:r>
          </a:p>
          <a:p>
            <a:r>
              <a:rPr lang="ru-RU" b="1" dirty="0">
                <a:solidFill>
                  <a:srgbClr val="002060"/>
                </a:solidFill>
              </a:rPr>
              <a:t>От Москвы невдалеке.</a:t>
            </a:r>
          </a:p>
          <a:p>
            <a:r>
              <a:rPr lang="ru-RU" b="1" dirty="0">
                <a:solidFill>
                  <a:srgbClr val="002060"/>
                </a:solidFill>
              </a:rPr>
              <a:t>Пряник мой и самовар</a:t>
            </a:r>
          </a:p>
          <a:p>
            <a:r>
              <a:rPr lang="ru-RU" b="1" dirty="0">
                <a:solidFill>
                  <a:srgbClr val="002060"/>
                </a:solidFill>
              </a:rPr>
              <a:t>Знают все: и мал и стар.</a:t>
            </a:r>
          </a:p>
          <a:p>
            <a:pPr algn="r"/>
            <a:r>
              <a:rPr lang="ru-RU" b="1" i="1" dirty="0">
                <a:solidFill>
                  <a:srgbClr val="002060"/>
                </a:solidFill>
              </a:rPr>
              <a:t>(Туча - Тула.)</a:t>
            </a:r>
            <a:endParaRPr lang="ru-RU" b="1" dirty="0">
              <a:solidFill>
                <a:srgbClr val="002060"/>
              </a:solidFill>
            </a:endParaRPr>
          </a:p>
          <a:p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72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882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«ГЕОГРАФИЯ </a:t>
            </a:r>
            <a:r>
              <a:rPr lang="ru-RU" b="1" dirty="0">
                <a:solidFill>
                  <a:srgbClr val="C00000"/>
                </a:solidFill>
              </a:rPr>
              <a:t>НА ВСЕ СТО</a:t>
            </a:r>
            <a:r>
              <a:rPr lang="ru-RU" b="1" dirty="0" smtClean="0">
                <a:solidFill>
                  <a:srgbClr val="C00000"/>
                </a:solidFill>
              </a:rPr>
              <a:t>!»</a:t>
            </a: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76672"/>
            <a:ext cx="8686800" cy="6264696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 </a:t>
            </a:r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 СТО _  -  сторона света.</a:t>
            </a:r>
          </a:p>
          <a:p>
            <a:pPr algn="r"/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(Восток.)</a:t>
            </a:r>
            <a:endParaRPr lang="ru-RU" sz="1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 СТО _  -  начало реки.</a:t>
            </a:r>
          </a:p>
          <a:p>
            <a:pPr algn="r"/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(Исток.)</a:t>
            </a:r>
            <a:endParaRPr lang="ru-RU" sz="1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СТО _ _ _ _  -  главный город страны.</a:t>
            </a:r>
          </a:p>
          <a:p>
            <a:pPr algn="r"/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(Столица.)</a:t>
            </a:r>
            <a:endParaRPr lang="ru-RU" sz="1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 СТО _ _ _  -  государство в Прибалтике.</a:t>
            </a:r>
          </a:p>
          <a:p>
            <a:pPr algn="r"/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(Эстония.)</a:t>
            </a:r>
            <a:endParaRPr lang="ru-RU" sz="1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 _ СТО _  -  город "Золотого кольца" России.</a:t>
            </a:r>
          </a:p>
          <a:p>
            <a:pPr algn="r"/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(Ростов.)</a:t>
            </a:r>
            <a:endParaRPr lang="ru-RU" sz="1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 _ _ _ СТО _ _ _ _  -  героический город в Крыму, давший название знаменитому вальсу.</a:t>
            </a:r>
          </a:p>
          <a:p>
            <a:pPr algn="r"/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(Севастополь.)</a:t>
            </a:r>
            <a:endParaRPr lang="ru-RU" sz="1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 _ _ _ _ _ _ СТО _  -  город РФ, порт на Тихом океане.</a:t>
            </a:r>
          </a:p>
          <a:p>
            <a:pPr algn="r"/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(Владивосток.)</a:t>
            </a:r>
            <a:endParaRPr lang="ru-RU" sz="1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 _ _ _ СТО _  -  столица Ямайки, порт на Карибском море.</a:t>
            </a:r>
          </a:p>
          <a:p>
            <a:pPr algn="r"/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(Кингстон.)</a:t>
            </a:r>
            <a:endParaRPr lang="ru-RU" sz="1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СТО </a:t>
            </a:r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 _ _ _ _ _  -  столица Швеции, порт на Балтийском море.</a:t>
            </a:r>
          </a:p>
          <a:p>
            <a:pPr algn="r"/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(Стокгольм.)</a:t>
            </a:r>
            <a:endParaRPr lang="ru-RU" sz="1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u-RU" sz="1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2419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/>
          <a:lstStyle/>
          <a:p>
            <a:pPr algn="ctr"/>
            <a:r>
              <a:rPr lang="ru-RU" dirty="0" smtClean="0"/>
              <a:t>1ый тур </a:t>
            </a:r>
            <a:r>
              <a:rPr lang="ru-RU" b="1" dirty="0" smtClean="0">
                <a:solidFill>
                  <a:srgbClr val="FF0000"/>
                </a:solidFill>
              </a:rPr>
              <a:t>«РАЗМИНКА»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96752"/>
            <a:ext cx="9003673" cy="4525963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1. Газообразная вода… (пар)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2. Время суток после ночи… (утро)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3. Ветер, меняющий свое направление 2 раза в год называется… (муссон)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4. Какой материк омывается четырьмя океанами? (Евразия).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5. Самая высокая точка Земли. (Эверест)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6. Прибор для измерения азимута?  (компас).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7. Самый маленький материк. (Австралия)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8. На каком материке протекает река Лимпопо (Африка)   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9. Горы, отделяющие Европу от Азии   (Уральские)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10. Сила, с которой воздух давит на земную поверхность и на все находящиеся, на ней предметы… (атмосферное давление)</a:t>
            </a:r>
          </a:p>
          <a:p>
            <a:pPr marL="0" indent="0">
              <a:buNone/>
            </a:pP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71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Вычислить </a:t>
            </a:r>
            <a:r>
              <a:rPr lang="ru-RU" sz="3600" b="1" dirty="0">
                <a:solidFill>
                  <a:srgbClr val="002060"/>
                </a:solidFill>
              </a:rPr>
              <a:t>среднюю температуру дня по следующим показателям:</a:t>
            </a:r>
          </a:p>
          <a:p>
            <a:pPr marL="0" indent="0" algn="ctr">
              <a:buNone/>
            </a:pPr>
            <a:r>
              <a:rPr lang="ru-RU" sz="3600" b="1" dirty="0">
                <a:solidFill>
                  <a:srgbClr val="002060"/>
                </a:solidFill>
              </a:rPr>
              <a:t>1 ч -+5</a:t>
            </a:r>
            <a:r>
              <a:rPr lang="ru-RU" sz="3600" b="1" baseline="30000" dirty="0">
                <a:solidFill>
                  <a:srgbClr val="002060"/>
                </a:solidFill>
              </a:rPr>
              <a:t>о</a:t>
            </a:r>
            <a:r>
              <a:rPr lang="ru-RU" sz="3600" b="1" dirty="0">
                <a:solidFill>
                  <a:srgbClr val="002060"/>
                </a:solidFill>
              </a:rPr>
              <a:t> С, 7ч -+7 </a:t>
            </a:r>
            <a:r>
              <a:rPr lang="ru-RU" sz="3600" b="1" baseline="30000" dirty="0">
                <a:solidFill>
                  <a:srgbClr val="002060"/>
                </a:solidFill>
              </a:rPr>
              <a:t>о</a:t>
            </a:r>
            <a:r>
              <a:rPr lang="ru-RU" sz="3600" b="1" dirty="0">
                <a:solidFill>
                  <a:srgbClr val="002060"/>
                </a:solidFill>
              </a:rPr>
              <a:t> С, 13 ч -+9 </a:t>
            </a:r>
            <a:r>
              <a:rPr lang="ru-RU" sz="3600" b="1" baseline="30000" dirty="0">
                <a:solidFill>
                  <a:srgbClr val="002060"/>
                </a:solidFill>
              </a:rPr>
              <a:t>о</a:t>
            </a:r>
            <a:r>
              <a:rPr lang="ru-RU" sz="3600" b="1" dirty="0">
                <a:solidFill>
                  <a:srgbClr val="002060"/>
                </a:solidFill>
              </a:rPr>
              <a:t> С19 ч- +6 </a:t>
            </a:r>
            <a:r>
              <a:rPr lang="ru-RU" sz="3600" b="1" baseline="30000" dirty="0">
                <a:solidFill>
                  <a:srgbClr val="002060"/>
                </a:solidFill>
              </a:rPr>
              <a:t>о</a:t>
            </a:r>
            <a:r>
              <a:rPr lang="ru-RU" sz="3600" b="1" dirty="0">
                <a:solidFill>
                  <a:srgbClr val="002060"/>
                </a:solidFill>
              </a:rPr>
              <a:t> С …. (6, 75</a:t>
            </a:r>
            <a:r>
              <a:rPr lang="ru-RU" sz="3600" b="1" baseline="30000" dirty="0">
                <a:solidFill>
                  <a:srgbClr val="002060"/>
                </a:solidFill>
              </a:rPr>
              <a:t> о</a:t>
            </a:r>
            <a:r>
              <a:rPr lang="ru-RU" sz="3600" b="1" dirty="0">
                <a:solidFill>
                  <a:srgbClr val="002060"/>
                </a:solidFill>
              </a:rPr>
              <a:t> С)</a:t>
            </a:r>
          </a:p>
          <a:p>
            <a:pPr marL="0" indent="0" algn="ctr"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38053" y="1905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/>
              <a:t>2ой тур </a:t>
            </a:r>
            <a:r>
              <a:rPr lang="ru-RU" dirty="0" smtClean="0">
                <a:solidFill>
                  <a:srgbClr val="FF0000"/>
                </a:solidFill>
              </a:rPr>
              <a:t>«</a:t>
            </a:r>
            <a:r>
              <a:rPr lang="ru-RU" b="1" dirty="0" smtClean="0">
                <a:solidFill>
                  <a:srgbClr val="FF0000"/>
                </a:solidFill>
              </a:rPr>
              <a:t>Реши задачку»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92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686800" cy="452596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Покрыты ли снегом вершины Уральских гор летом, если известно, что у подножия гор средняя температура самого теплого месяца составляет +15оС? Ответ объясните.</a:t>
            </a:r>
          </a:p>
          <a:p>
            <a:pPr marL="0" indent="0">
              <a:buNone/>
            </a:pP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90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6366" y="260648"/>
            <a:ext cx="88392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 smtClean="0"/>
              <a:t>3ий </a:t>
            </a:r>
            <a:r>
              <a:rPr lang="ru-RU" sz="2700" dirty="0"/>
              <a:t>тур </a:t>
            </a:r>
            <a:r>
              <a:rPr lang="ru-RU" sz="2700" dirty="0" smtClean="0"/>
              <a:t>«</a:t>
            </a:r>
            <a:r>
              <a:rPr lang="ru-RU" b="1" dirty="0" smtClean="0">
                <a:solidFill>
                  <a:srgbClr val="C00000"/>
                </a:solidFill>
              </a:rPr>
              <a:t>КТО-КТО </a:t>
            </a:r>
            <a:r>
              <a:rPr lang="ru-RU" b="1" dirty="0">
                <a:solidFill>
                  <a:srgbClr val="C00000"/>
                </a:solidFill>
              </a:rPr>
              <a:t>В ГОРОДЕ (ПОСЁЛКЕ) ЖИВЁТ</a:t>
            </a:r>
            <a:r>
              <a:rPr lang="ru-RU" b="1" dirty="0" smtClean="0">
                <a:solidFill>
                  <a:srgbClr val="C00000"/>
                </a:solidFill>
              </a:rPr>
              <a:t>?»</a:t>
            </a: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686800" cy="56886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Москвичи</a:t>
            </a:r>
            <a:r>
              <a:rPr lang="ru-RU" sz="20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как известно, живут в Москве, одесситы - в Одессе, японцы - в Японии. А вот попробуйте определить, где живут:</a:t>
            </a:r>
            <a:endParaRPr lang="ru-RU" sz="2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b="1" dirty="0" smtClean="0">
                <a:solidFill>
                  <a:srgbClr val="002060"/>
                </a:solidFill>
              </a:rPr>
              <a:t>Палешане </a:t>
            </a:r>
            <a:r>
              <a:rPr lang="ru-RU" sz="2400" b="1" dirty="0">
                <a:solidFill>
                  <a:srgbClr val="002060"/>
                </a:solidFill>
              </a:rPr>
              <a:t>- ...</a:t>
            </a:r>
          </a:p>
          <a:p>
            <a:pPr algn="r"/>
            <a:r>
              <a:rPr lang="ru-RU" sz="2400" b="1" i="1" dirty="0">
                <a:solidFill>
                  <a:srgbClr val="002060"/>
                </a:solidFill>
              </a:rPr>
              <a:t>(В посёлке Палех, Ивановская область РФ.)</a:t>
            </a:r>
            <a:endParaRPr lang="ru-RU" sz="2400" b="1" dirty="0">
              <a:solidFill>
                <a:srgbClr val="002060"/>
              </a:solidFill>
            </a:endParaRPr>
          </a:p>
          <a:p>
            <a:r>
              <a:rPr lang="ru-RU" sz="2400" b="1" dirty="0" err="1">
                <a:solidFill>
                  <a:srgbClr val="002060"/>
                </a:solidFill>
              </a:rPr>
              <a:t>Донетчане</a:t>
            </a:r>
            <a:r>
              <a:rPr lang="ru-RU" sz="2400" b="1" dirty="0">
                <a:solidFill>
                  <a:srgbClr val="002060"/>
                </a:solidFill>
              </a:rPr>
              <a:t> - ...</a:t>
            </a:r>
          </a:p>
          <a:p>
            <a:pPr algn="r"/>
            <a:r>
              <a:rPr lang="ru-RU" sz="2400" b="1" i="1" dirty="0">
                <a:solidFill>
                  <a:srgbClr val="002060"/>
                </a:solidFill>
              </a:rPr>
              <a:t>(В Донецке, Украина.)</a:t>
            </a:r>
            <a:endParaRPr lang="ru-RU" sz="2400" b="1" dirty="0">
              <a:solidFill>
                <a:srgbClr val="002060"/>
              </a:solidFill>
            </a:endParaRPr>
          </a:p>
          <a:p>
            <a:r>
              <a:rPr lang="ru-RU" sz="2400" b="1" dirty="0">
                <a:solidFill>
                  <a:srgbClr val="002060"/>
                </a:solidFill>
              </a:rPr>
              <a:t>Монегаски - ...</a:t>
            </a:r>
          </a:p>
          <a:p>
            <a:pPr algn="r"/>
            <a:r>
              <a:rPr lang="ru-RU" sz="2400" b="1" i="1" dirty="0">
                <a:solidFill>
                  <a:srgbClr val="002060"/>
                </a:solidFill>
              </a:rPr>
              <a:t>(В Монако, Европа.)</a:t>
            </a:r>
            <a:endParaRPr lang="ru-RU" sz="2400" b="1" dirty="0">
              <a:solidFill>
                <a:srgbClr val="002060"/>
              </a:solidFill>
            </a:endParaRPr>
          </a:p>
          <a:p>
            <a:r>
              <a:rPr lang="ru-RU" sz="2400" b="1" dirty="0" err="1">
                <a:solidFill>
                  <a:srgbClr val="002060"/>
                </a:solidFill>
              </a:rPr>
              <a:t>Челнинцы</a:t>
            </a:r>
            <a:r>
              <a:rPr lang="ru-RU" sz="2400" b="1" dirty="0">
                <a:solidFill>
                  <a:srgbClr val="002060"/>
                </a:solidFill>
              </a:rPr>
              <a:t> - ...</a:t>
            </a:r>
          </a:p>
          <a:p>
            <a:pPr algn="r"/>
            <a:r>
              <a:rPr lang="ru-RU" sz="2400" b="1" i="1" dirty="0">
                <a:solidFill>
                  <a:srgbClr val="002060"/>
                </a:solidFill>
              </a:rPr>
              <a:t>(В Набережных Челнах, Татария, РФ.)</a:t>
            </a:r>
            <a:endParaRPr lang="ru-RU" sz="2400" b="1" dirty="0">
              <a:solidFill>
                <a:srgbClr val="002060"/>
              </a:solidFill>
            </a:endParaRPr>
          </a:p>
          <a:p>
            <a:r>
              <a:rPr lang="ru-RU" sz="2400" b="1" dirty="0" err="1">
                <a:solidFill>
                  <a:srgbClr val="002060"/>
                </a:solidFill>
              </a:rPr>
              <a:t>Варненцы</a:t>
            </a:r>
            <a:r>
              <a:rPr lang="ru-RU" sz="2400" b="1" dirty="0">
                <a:solidFill>
                  <a:srgbClr val="002060"/>
                </a:solidFill>
              </a:rPr>
              <a:t> - ...</a:t>
            </a:r>
          </a:p>
          <a:p>
            <a:pPr algn="r"/>
            <a:r>
              <a:rPr lang="ru-RU" sz="2400" b="1" i="1" dirty="0">
                <a:solidFill>
                  <a:srgbClr val="002060"/>
                </a:solidFill>
              </a:rPr>
              <a:t>(В Варне, Болгария.)</a:t>
            </a:r>
            <a:endParaRPr lang="ru-RU" sz="2400" b="1" dirty="0">
              <a:solidFill>
                <a:srgbClr val="002060"/>
              </a:solidFill>
            </a:endParaRPr>
          </a:p>
          <a:p>
            <a:r>
              <a:rPr lang="ru-RU" sz="2400" b="1" dirty="0" err="1">
                <a:solidFill>
                  <a:srgbClr val="002060"/>
                </a:solidFill>
              </a:rPr>
              <a:t>Арлезианцы</a:t>
            </a:r>
            <a:r>
              <a:rPr lang="ru-RU" sz="2400" b="1" dirty="0">
                <a:solidFill>
                  <a:srgbClr val="002060"/>
                </a:solidFill>
              </a:rPr>
              <a:t> - ...</a:t>
            </a:r>
          </a:p>
          <a:p>
            <a:pPr algn="r"/>
            <a:r>
              <a:rPr lang="ru-RU" sz="2400" b="1" i="1" dirty="0">
                <a:solidFill>
                  <a:srgbClr val="002060"/>
                </a:solidFill>
              </a:rPr>
              <a:t>(В </a:t>
            </a:r>
            <a:r>
              <a:rPr lang="ru-RU" sz="2400" b="1" i="1" dirty="0" err="1">
                <a:solidFill>
                  <a:srgbClr val="002060"/>
                </a:solidFill>
              </a:rPr>
              <a:t>Арле</a:t>
            </a:r>
            <a:r>
              <a:rPr lang="ru-RU" sz="2400" b="1" i="1" dirty="0">
                <a:solidFill>
                  <a:srgbClr val="002060"/>
                </a:solidFill>
              </a:rPr>
              <a:t>, Франция.)</a:t>
            </a:r>
            <a:endParaRPr lang="ru-RU" sz="2400" b="1" dirty="0">
              <a:solidFill>
                <a:srgbClr val="002060"/>
              </a:solidFill>
            </a:endParaRPr>
          </a:p>
          <a:p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97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686800" cy="4525963"/>
          </a:xfrm>
        </p:spPr>
        <p:txBody>
          <a:bodyPr>
            <a:noAutofit/>
          </a:bodyPr>
          <a:lstStyle/>
          <a:p>
            <a:r>
              <a:rPr lang="ru-RU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Бергамаски</a:t>
            </a:r>
            <a:r>
              <a:rPr lang="ru-RU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...</a:t>
            </a:r>
          </a:p>
          <a:p>
            <a:pPr algn="r"/>
            <a:r>
              <a:rPr lang="ru-RU" sz="2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(В </a:t>
            </a:r>
            <a:r>
              <a:rPr lang="ru-RU" sz="2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Бергамо</a:t>
            </a:r>
            <a:r>
              <a:rPr lang="ru-RU" sz="2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Италия.)</a:t>
            </a:r>
            <a:endParaRPr lang="ru-RU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Осличи</a:t>
            </a:r>
            <a:r>
              <a:rPr lang="ru-RU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...</a:t>
            </a:r>
          </a:p>
          <a:p>
            <a:pPr algn="r"/>
            <a:r>
              <a:rPr lang="ru-RU" sz="2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(В Осло, Норвегия.)</a:t>
            </a:r>
            <a:endParaRPr lang="ru-RU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Омичи - ...</a:t>
            </a:r>
          </a:p>
          <a:p>
            <a:pPr algn="r"/>
            <a:r>
              <a:rPr lang="ru-RU" sz="2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(В Омске, РФ.)</a:t>
            </a:r>
            <a:endParaRPr lang="ru-RU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Куряне - ...</a:t>
            </a:r>
          </a:p>
          <a:p>
            <a:pPr algn="r"/>
            <a:r>
              <a:rPr lang="ru-RU" sz="2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(В Курске, РФ.)</a:t>
            </a:r>
            <a:endParaRPr lang="ru-RU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Томичи - ...</a:t>
            </a:r>
          </a:p>
          <a:p>
            <a:pPr algn="r"/>
            <a:r>
              <a:rPr lang="ru-RU" sz="2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(В Томске, РФ.)</a:t>
            </a:r>
            <a:endParaRPr lang="ru-RU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Смоляне - ...</a:t>
            </a:r>
          </a:p>
          <a:p>
            <a:pPr algn="r"/>
            <a:r>
              <a:rPr lang="ru-RU" sz="2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(В Смоленске, РФ.)</a:t>
            </a:r>
            <a:endParaRPr lang="ru-RU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u-RU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2822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327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4ый тур «СТОЛИЦЫ – АНАГРАММЫ»</a:t>
            </a: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45259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000" b="1" dirty="0" smtClean="0">
                <a:solidFill>
                  <a:schemeClr val="tx1"/>
                </a:solidFill>
              </a:rPr>
              <a:t>1</a:t>
            </a:r>
            <a:r>
              <a:rPr lang="ru-RU" sz="2000" b="1" dirty="0">
                <a:solidFill>
                  <a:schemeClr val="tx1"/>
                </a:solidFill>
              </a:rPr>
              <a:t>. Антоним ссоры → ... </a:t>
            </a:r>
            <a:r>
              <a:rPr lang="ru-RU" sz="2000" b="1" i="1" dirty="0">
                <a:solidFill>
                  <a:schemeClr val="tx1"/>
                </a:solidFill>
              </a:rPr>
              <a:t>(на реке Тибр, "вечный город").</a:t>
            </a:r>
            <a:endParaRPr lang="ru-RU" sz="2000" b="1" dirty="0">
              <a:solidFill>
                <a:schemeClr val="tx1"/>
              </a:solidFill>
            </a:endParaRPr>
          </a:p>
          <a:p>
            <a:pPr algn="r">
              <a:spcBef>
                <a:spcPts val="0"/>
              </a:spcBef>
            </a:pPr>
            <a:r>
              <a:rPr lang="ru-RU" sz="2000" b="1" i="1" dirty="0">
                <a:solidFill>
                  <a:schemeClr val="tx1"/>
                </a:solidFill>
              </a:rPr>
              <a:t>(Мир - Рим.)</a:t>
            </a:r>
            <a:endParaRPr lang="ru-RU" sz="2000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sz="2000" b="1" dirty="0">
                <a:solidFill>
                  <a:schemeClr val="tx1"/>
                </a:solidFill>
              </a:rPr>
              <a:t>2. Питерская водная артерия → ... </a:t>
            </a:r>
            <a:r>
              <a:rPr lang="ru-RU" sz="2000" b="1" i="1" dirty="0">
                <a:solidFill>
                  <a:schemeClr val="tx1"/>
                </a:solidFill>
              </a:rPr>
              <a:t>(на Дунае, "столица вальсов").</a:t>
            </a:r>
            <a:endParaRPr lang="ru-RU" sz="2000" b="1" dirty="0">
              <a:solidFill>
                <a:schemeClr val="tx1"/>
              </a:solidFill>
            </a:endParaRPr>
          </a:p>
          <a:p>
            <a:pPr algn="r">
              <a:spcBef>
                <a:spcPts val="0"/>
              </a:spcBef>
            </a:pPr>
            <a:r>
              <a:rPr lang="ru-RU" sz="2000" b="1" i="1" dirty="0">
                <a:solidFill>
                  <a:schemeClr val="tx1"/>
                </a:solidFill>
              </a:rPr>
              <a:t>(Нева - Вена.)</a:t>
            </a:r>
            <a:endParaRPr lang="ru-RU" sz="2000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sz="2000" b="1" dirty="0">
                <a:solidFill>
                  <a:schemeClr val="tx1"/>
                </a:solidFill>
              </a:rPr>
              <a:t>3. Пешеходная улица Москвы → ...</a:t>
            </a:r>
            <a:r>
              <a:rPr lang="ru-RU" sz="2000" b="1" i="1" dirty="0">
                <a:solidFill>
                  <a:schemeClr val="tx1"/>
                </a:solidFill>
              </a:rPr>
              <a:t>(в Африке, "апельсиновая столица".)</a:t>
            </a:r>
            <a:endParaRPr lang="ru-RU" sz="2000" b="1" dirty="0">
              <a:solidFill>
                <a:schemeClr val="tx1"/>
              </a:solidFill>
            </a:endParaRPr>
          </a:p>
          <a:p>
            <a:pPr algn="r">
              <a:spcBef>
                <a:spcPts val="0"/>
              </a:spcBef>
            </a:pPr>
            <a:r>
              <a:rPr lang="ru-RU" sz="2000" b="1" i="1" dirty="0">
                <a:solidFill>
                  <a:schemeClr val="tx1"/>
                </a:solidFill>
              </a:rPr>
              <a:t>(Арбат - Рабат.)</a:t>
            </a:r>
            <a:endParaRPr lang="ru-RU" sz="2000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sz="2000" b="1" dirty="0">
                <a:solidFill>
                  <a:schemeClr val="tx1"/>
                </a:solidFill>
              </a:rPr>
              <a:t>4. Близкая родственница бочки → ... </a:t>
            </a:r>
            <a:r>
              <a:rPr lang="ru-RU" sz="2000" b="1" i="1" dirty="0">
                <a:solidFill>
                  <a:schemeClr val="tx1"/>
                </a:solidFill>
              </a:rPr>
              <a:t>(В Южной Азии, в дельте Ганга - Брахмапутры</a:t>
            </a:r>
            <a:r>
              <a:rPr lang="ru-RU" sz="2000" b="1" i="1" dirty="0" smtClean="0">
                <a:solidFill>
                  <a:schemeClr val="tx1"/>
                </a:solidFill>
              </a:rPr>
              <a:t>).                                                                                        (</a:t>
            </a:r>
            <a:r>
              <a:rPr lang="ru-RU" sz="2000" b="1" i="1" dirty="0">
                <a:solidFill>
                  <a:schemeClr val="tx1"/>
                </a:solidFill>
              </a:rPr>
              <a:t>Кадка - Дакка.)</a:t>
            </a:r>
            <a:endParaRPr lang="ru-RU" sz="2000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sz="2000" b="1" dirty="0">
                <a:solidFill>
                  <a:schemeClr val="tx1"/>
                </a:solidFill>
              </a:rPr>
              <a:t>5. Сахарный остров → ... </a:t>
            </a:r>
            <a:r>
              <a:rPr lang="ru-RU" sz="2000" b="1" i="1" dirty="0">
                <a:solidFill>
                  <a:schemeClr val="tx1"/>
                </a:solidFill>
              </a:rPr>
              <a:t>(В Закавказье, на Каспийском море).</a:t>
            </a:r>
            <a:endParaRPr lang="ru-RU" sz="2000" b="1" dirty="0">
              <a:solidFill>
                <a:schemeClr val="tx1"/>
              </a:solidFill>
            </a:endParaRPr>
          </a:p>
          <a:p>
            <a:pPr algn="r">
              <a:spcBef>
                <a:spcPts val="0"/>
              </a:spcBef>
            </a:pPr>
            <a:r>
              <a:rPr lang="ru-RU" sz="2000" b="1" i="1" dirty="0">
                <a:solidFill>
                  <a:schemeClr val="tx1"/>
                </a:solidFill>
              </a:rPr>
              <a:t>(Куба - Баку.)</a:t>
            </a:r>
            <a:endParaRPr lang="ru-RU" sz="2000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sz="2000" b="1" dirty="0">
                <a:solidFill>
                  <a:schemeClr val="tx1"/>
                </a:solidFill>
              </a:rPr>
              <a:t>6. Музыкальная партия индивидуалиста → ... </a:t>
            </a:r>
            <a:r>
              <a:rPr lang="ru-RU" sz="2000" b="1" i="1" dirty="0">
                <a:solidFill>
                  <a:schemeClr val="tx1"/>
                </a:solidFill>
              </a:rPr>
              <a:t>(в Северной Европе, VI Зимние Олимпийские игры)</a:t>
            </a:r>
            <a:endParaRPr lang="ru-RU" sz="2000" b="1" dirty="0">
              <a:solidFill>
                <a:schemeClr val="tx1"/>
              </a:solidFill>
            </a:endParaRPr>
          </a:p>
          <a:p>
            <a:pPr algn="r">
              <a:spcBef>
                <a:spcPts val="0"/>
              </a:spcBef>
            </a:pPr>
            <a:r>
              <a:rPr lang="ru-RU" sz="2000" b="1" i="1" dirty="0">
                <a:solidFill>
                  <a:schemeClr val="tx1"/>
                </a:solidFill>
              </a:rPr>
              <a:t>(Соло - Осло.)</a:t>
            </a:r>
            <a:endParaRPr lang="ru-RU" sz="2000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sz="2000" b="1" dirty="0">
                <a:solidFill>
                  <a:schemeClr val="tx1"/>
                </a:solidFill>
              </a:rPr>
              <a:t>7. Планета-богиня → ... </a:t>
            </a:r>
            <a:r>
              <a:rPr lang="ru-RU" sz="2000" b="1" i="1" dirty="0">
                <a:solidFill>
                  <a:schemeClr val="tx1"/>
                </a:solidFill>
              </a:rPr>
              <a:t>(на реке </a:t>
            </a:r>
            <a:r>
              <a:rPr lang="ru-RU" sz="2000" b="1" i="1" dirty="0" err="1">
                <a:solidFill>
                  <a:schemeClr val="tx1"/>
                </a:solidFill>
              </a:rPr>
              <a:t>Раздан</a:t>
            </a:r>
            <a:r>
              <a:rPr lang="ru-RU" sz="2000" b="1" i="1" dirty="0">
                <a:solidFill>
                  <a:schemeClr val="tx1"/>
                </a:solidFill>
              </a:rPr>
              <a:t>, в Закавказье).</a:t>
            </a:r>
            <a:endParaRPr lang="ru-RU" sz="2000" b="1" dirty="0">
              <a:solidFill>
                <a:schemeClr val="tx1"/>
              </a:solidFill>
            </a:endParaRPr>
          </a:p>
          <a:p>
            <a:pPr algn="r">
              <a:spcBef>
                <a:spcPts val="0"/>
              </a:spcBef>
            </a:pPr>
            <a:r>
              <a:rPr lang="ru-RU" sz="2000" b="1" i="1" dirty="0">
                <a:solidFill>
                  <a:schemeClr val="tx1"/>
                </a:solidFill>
              </a:rPr>
              <a:t>(Венера - Ереван.)</a:t>
            </a:r>
            <a:endParaRPr lang="ru-RU" sz="2000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sz="2000" b="1" dirty="0">
                <a:solidFill>
                  <a:schemeClr val="tx1"/>
                </a:solidFill>
              </a:rPr>
              <a:t>8. Глазные шторки → ... </a:t>
            </a:r>
            <a:r>
              <a:rPr lang="ru-RU" sz="2000" b="1" i="1" dirty="0">
                <a:solidFill>
                  <a:schemeClr val="tx1"/>
                </a:solidFill>
              </a:rPr>
              <a:t>(на реке Днепр, в Восточной Европе.)</a:t>
            </a:r>
            <a:endParaRPr lang="ru-RU" sz="2000" b="1" dirty="0">
              <a:solidFill>
                <a:schemeClr val="tx1"/>
              </a:solidFill>
            </a:endParaRPr>
          </a:p>
          <a:p>
            <a:pPr algn="r">
              <a:spcBef>
                <a:spcPts val="0"/>
              </a:spcBef>
            </a:pPr>
            <a:r>
              <a:rPr lang="ru-RU" sz="2000" b="1" i="1" dirty="0">
                <a:solidFill>
                  <a:schemeClr val="tx1"/>
                </a:solidFill>
              </a:rPr>
              <a:t>(Веки - Киев.)</a:t>
            </a:r>
            <a:endParaRPr lang="ru-RU" sz="2000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sz="2000" b="1" dirty="0">
                <a:solidFill>
                  <a:schemeClr val="tx1"/>
                </a:solidFill>
              </a:rPr>
              <a:t>9. Основное занятие детей и актёров → ... </a:t>
            </a:r>
            <a:r>
              <a:rPr lang="ru-RU" sz="2000" b="1" i="1" dirty="0">
                <a:solidFill>
                  <a:schemeClr val="tx1"/>
                </a:solidFill>
              </a:rPr>
              <a:t>(на реке Даугава, в Прибалтике).</a:t>
            </a:r>
            <a:endParaRPr lang="ru-RU" sz="2000" b="1" dirty="0">
              <a:solidFill>
                <a:schemeClr val="tx1"/>
              </a:solidFill>
            </a:endParaRPr>
          </a:p>
          <a:p>
            <a:pPr algn="r">
              <a:spcBef>
                <a:spcPts val="0"/>
              </a:spcBef>
            </a:pPr>
            <a:r>
              <a:rPr lang="ru-RU" sz="2000" b="1" i="1" dirty="0">
                <a:solidFill>
                  <a:schemeClr val="tx1"/>
                </a:solidFill>
              </a:rPr>
              <a:t>(Игра - Рига.)</a:t>
            </a:r>
            <a:endParaRPr lang="ru-RU" sz="2000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sz="2000" b="1" dirty="0">
                <a:solidFill>
                  <a:schemeClr val="tx1"/>
                </a:solidFill>
              </a:rPr>
              <a:t>10. Сдобная белая подружка чёрного хлеба → ... </a:t>
            </a:r>
            <a:r>
              <a:rPr lang="ru-RU" sz="2000" b="1" i="1" dirty="0">
                <a:solidFill>
                  <a:schemeClr val="tx1"/>
                </a:solidFill>
              </a:rPr>
              <a:t>(в Юго-Западной Азии, столица горной страны).</a:t>
            </a:r>
            <a:endParaRPr lang="ru-RU" sz="2000" b="1" dirty="0">
              <a:solidFill>
                <a:schemeClr val="tx1"/>
              </a:solidFill>
            </a:endParaRPr>
          </a:p>
          <a:p>
            <a:pPr algn="r">
              <a:spcBef>
                <a:spcPts val="0"/>
              </a:spcBef>
            </a:pPr>
            <a:r>
              <a:rPr lang="ru-RU" sz="2000" b="1" i="1" dirty="0">
                <a:solidFill>
                  <a:schemeClr val="tx1"/>
                </a:solidFill>
              </a:rPr>
              <a:t>(Булка - Кабул.)</a:t>
            </a:r>
            <a:endParaRPr lang="ru-RU" sz="2000" b="1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9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4593" y="5617"/>
            <a:ext cx="8686800" cy="8382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5ый тур «</a:t>
            </a:r>
            <a:r>
              <a:rPr lang="ru-RU" b="1" dirty="0" smtClean="0"/>
              <a:t>ГЕОГРАФИЧЕСКИЕ ШАРАДЫ»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980728"/>
            <a:ext cx="8686800" cy="5099397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 </a:t>
            </a:r>
          </a:p>
          <a:p>
            <a:r>
              <a:rPr lang="ru-RU" sz="4500" b="1" i="1" dirty="0">
                <a:solidFill>
                  <a:srgbClr val="002060"/>
                </a:solidFill>
              </a:rPr>
              <a:t>Первое</a:t>
            </a:r>
            <a:r>
              <a:rPr lang="ru-RU" sz="4500" b="1" dirty="0">
                <a:solidFill>
                  <a:srgbClr val="002060"/>
                </a:solidFill>
              </a:rPr>
              <a:t> можно из снега слепить,</a:t>
            </a:r>
          </a:p>
          <a:p>
            <a:r>
              <a:rPr lang="ru-RU" sz="4500" b="1" dirty="0">
                <a:solidFill>
                  <a:srgbClr val="002060"/>
                </a:solidFill>
              </a:rPr>
              <a:t>Грязи кусок может тоже им быть.</a:t>
            </a:r>
          </a:p>
          <a:p>
            <a:r>
              <a:rPr lang="ru-RU" sz="4500" b="1" dirty="0">
                <a:solidFill>
                  <a:srgbClr val="002060"/>
                </a:solidFill>
              </a:rPr>
              <a:t>Ну, а </a:t>
            </a:r>
            <a:r>
              <a:rPr lang="ru-RU" sz="4500" b="1" i="1" dirty="0">
                <a:solidFill>
                  <a:srgbClr val="002060"/>
                </a:solidFill>
              </a:rPr>
              <a:t>второе</a:t>
            </a:r>
            <a:r>
              <a:rPr lang="ru-RU" sz="4500" b="1" dirty="0">
                <a:solidFill>
                  <a:srgbClr val="002060"/>
                </a:solidFill>
              </a:rPr>
              <a:t> - мяча передача,</a:t>
            </a:r>
          </a:p>
          <a:p>
            <a:r>
              <a:rPr lang="ru-RU" sz="4500" b="1" dirty="0">
                <a:solidFill>
                  <a:srgbClr val="002060"/>
                </a:solidFill>
              </a:rPr>
              <a:t>Важная это в футболе задача.</a:t>
            </a:r>
          </a:p>
          <a:p>
            <a:r>
              <a:rPr lang="ru-RU" sz="4500" b="1" i="1" dirty="0">
                <a:solidFill>
                  <a:srgbClr val="002060"/>
                </a:solidFill>
              </a:rPr>
              <a:t>Целое</a:t>
            </a:r>
            <a:r>
              <a:rPr lang="ru-RU" sz="4500" b="1" dirty="0">
                <a:solidFill>
                  <a:srgbClr val="002060"/>
                </a:solidFill>
              </a:rPr>
              <a:t> люди в походы берут,</a:t>
            </a:r>
          </a:p>
          <a:p>
            <a:r>
              <a:rPr lang="ru-RU" sz="4500" b="1" dirty="0">
                <a:solidFill>
                  <a:srgbClr val="002060"/>
                </a:solidFill>
              </a:rPr>
              <a:t>Ведь без него они путь не найдут.</a:t>
            </a:r>
          </a:p>
          <a:p>
            <a:pPr marL="0" indent="0" algn="r">
              <a:buNone/>
            </a:pPr>
            <a:r>
              <a:rPr lang="ru-RU" sz="4500" b="1" i="1" dirty="0">
                <a:solidFill>
                  <a:srgbClr val="002060"/>
                </a:solidFill>
              </a:rPr>
              <a:t>(Ком + Пас = Компас.)</a:t>
            </a:r>
            <a:endParaRPr lang="ru-RU" sz="4500" b="1" dirty="0">
              <a:solidFill>
                <a:srgbClr val="002060"/>
              </a:solidFill>
            </a:endParaRPr>
          </a:p>
          <a:p>
            <a:endParaRPr lang="ru-RU" sz="4500" b="1" dirty="0">
              <a:solidFill>
                <a:srgbClr val="002060"/>
              </a:solidFill>
            </a:endParaRPr>
          </a:p>
          <a:p>
            <a:r>
              <a:rPr lang="ru-RU" sz="4500" b="1" i="1" dirty="0">
                <a:solidFill>
                  <a:srgbClr val="002060"/>
                </a:solidFill>
              </a:rPr>
              <a:t>Слева направо</a:t>
            </a:r>
            <a:r>
              <a:rPr lang="ru-RU" sz="4500" b="1" dirty="0">
                <a:solidFill>
                  <a:srgbClr val="002060"/>
                </a:solidFill>
              </a:rPr>
              <a:t> слово прочтёшь,</a:t>
            </a:r>
          </a:p>
          <a:p>
            <a:r>
              <a:rPr lang="ru-RU" sz="4500" b="1" dirty="0">
                <a:solidFill>
                  <a:srgbClr val="002060"/>
                </a:solidFill>
              </a:rPr>
              <a:t>То от дождя ты защиту найдёшь.</a:t>
            </a:r>
          </a:p>
          <a:p>
            <a:r>
              <a:rPr lang="ru-RU" sz="4500" b="1" dirty="0">
                <a:solidFill>
                  <a:srgbClr val="002060"/>
                </a:solidFill>
              </a:rPr>
              <a:t>Если </a:t>
            </a:r>
            <a:r>
              <a:rPr lang="ru-RU" sz="4500" b="1" i="1" dirty="0">
                <a:solidFill>
                  <a:srgbClr val="002060"/>
                </a:solidFill>
              </a:rPr>
              <a:t>с конца</a:t>
            </a:r>
            <a:r>
              <a:rPr lang="ru-RU" sz="4500" b="1" dirty="0">
                <a:solidFill>
                  <a:srgbClr val="002060"/>
                </a:solidFill>
              </a:rPr>
              <a:t> же его ты прочтёшь,</a:t>
            </a:r>
          </a:p>
          <a:p>
            <a:r>
              <a:rPr lang="ru-RU" sz="4500" b="1" dirty="0">
                <a:solidFill>
                  <a:srgbClr val="002060"/>
                </a:solidFill>
              </a:rPr>
              <a:t>Горное озеро тут же найдёшь.</a:t>
            </a:r>
          </a:p>
          <a:p>
            <a:pPr marL="0" indent="0" algn="r">
              <a:buNone/>
            </a:pPr>
            <a:r>
              <a:rPr lang="ru-RU" sz="4500" b="1" i="1" dirty="0">
                <a:solidFill>
                  <a:srgbClr val="002060"/>
                </a:solidFill>
              </a:rPr>
              <a:t>(Навес - Севан.)</a:t>
            </a:r>
            <a:endParaRPr lang="ru-RU" sz="45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4500" b="1" dirty="0">
                <a:solidFill>
                  <a:srgbClr val="002060"/>
                </a:solidFill>
              </a:rPr>
              <a:t/>
            </a:r>
            <a:br>
              <a:rPr lang="ru-RU" sz="4500" b="1" dirty="0">
                <a:solidFill>
                  <a:srgbClr val="002060"/>
                </a:solidFill>
              </a:rPr>
            </a:br>
            <a:endParaRPr lang="ru-RU" sz="45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27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6632"/>
            <a:ext cx="8686800" cy="6741368"/>
          </a:xfrm>
        </p:spPr>
        <p:txBody>
          <a:bodyPr>
            <a:normAutofit/>
          </a:bodyPr>
          <a:lstStyle/>
          <a:p>
            <a:r>
              <a:rPr lang="ru-RU" i="1" dirty="0">
                <a:solidFill>
                  <a:srgbClr val="002060"/>
                </a:solidFill>
              </a:rPr>
              <a:t>Два слога первые </a:t>
            </a:r>
            <a:r>
              <a:rPr lang="ru-RU" dirty="0">
                <a:solidFill>
                  <a:srgbClr val="002060"/>
                </a:solidFill>
              </a:rPr>
              <a:t>- цветок,</a:t>
            </a:r>
          </a:p>
          <a:p>
            <a:r>
              <a:rPr lang="ru-RU" dirty="0">
                <a:solidFill>
                  <a:srgbClr val="002060"/>
                </a:solidFill>
              </a:rPr>
              <a:t>В "лохань" попал мой </a:t>
            </a:r>
            <a:r>
              <a:rPr lang="ru-RU" i="1" dirty="0">
                <a:solidFill>
                  <a:srgbClr val="002060"/>
                </a:solidFill>
              </a:rPr>
              <a:t>третий слог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  <a:p>
            <a:r>
              <a:rPr lang="ru-RU" dirty="0">
                <a:solidFill>
                  <a:srgbClr val="002060"/>
                </a:solidFill>
              </a:rPr>
              <a:t>А </a:t>
            </a:r>
            <a:r>
              <a:rPr lang="ru-RU" i="1" dirty="0">
                <a:solidFill>
                  <a:srgbClr val="002060"/>
                </a:solidFill>
              </a:rPr>
              <a:t>вместе</a:t>
            </a:r>
            <a:r>
              <a:rPr lang="ru-RU" dirty="0">
                <a:solidFill>
                  <a:srgbClr val="002060"/>
                </a:solidFill>
              </a:rPr>
              <a:t> если их прочтёте,</a:t>
            </a:r>
          </a:p>
          <a:p>
            <a:r>
              <a:rPr lang="ru-RU" dirty="0">
                <a:solidFill>
                  <a:srgbClr val="002060"/>
                </a:solidFill>
              </a:rPr>
              <a:t>То в </a:t>
            </a:r>
            <a:r>
              <a:rPr lang="ru-RU" b="1" dirty="0">
                <a:solidFill>
                  <a:srgbClr val="002060"/>
                </a:solidFill>
              </a:rPr>
              <a:t>волжский город</a:t>
            </a:r>
            <a:r>
              <a:rPr lang="ru-RU" dirty="0">
                <a:solidFill>
                  <a:srgbClr val="002060"/>
                </a:solidFill>
              </a:rPr>
              <a:t> попадёте.</a:t>
            </a:r>
          </a:p>
          <a:p>
            <a:pPr algn="r"/>
            <a:r>
              <a:rPr lang="ru-RU" i="1" dirty="0">
                <a:solidFill>
                  <a:srgbClr val="002060"/>
                </a:solidFill>
              </a:rPr>
              <a:t>(Астра + </a:t>
            </a:r>
            <a:r>
              <a:rPr lang="ru-RU" i="1" dirty="0" err="1">
                <a:solidFill>
                  <a:srgbClr val="002060"/>
                </a:solidFill>
              </a:rPr>
              <a:t>хань</a:t>
            </a:r>
            <a:r>
              <a:rPr lang="ru-RU" i="1" dirty="0">
                <a:solidFill>
                  <a:srgbClr val="002060"/>
                </a:solidFill>
              </a:rPr>
              <a:t> = Астрахань.)</a:t>
            </a:r>
            <a:endParaRPr lang="ru-RU" dirty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Вот вам лёгкая шарада:</a:t>
            </a:r>
          </a:p>
          <a:p>
            <a:r>
              <a:rPr lang="ru-RU" dirty="0">
                <a:solidFill>
                  <a:srgbClr val="002060"/>
                </a:solidFill>
              </a:rPr>
              <a:t>К ноте "Н" прибавить надо.</a:t>
            </a:r>
          </a:p>
          <a:p>
            <a:r>
              <a:rPr lang="ru-RU" dirty="0">
                <a:solidFill>
                  <a:srgbClr val="002060"/>
                </a:solidFill>
              </a:rPr>
              <a:t>Нота больше не поёт,</a:t>
            </a:r>
          </a:p>
          <a:p>
            <a:r>
              <a:rPr lang="ru-RU" dirty="0">
                <a:solidFill>
                  <a:srgbClr val="002060"/>
                </a:solidFill>
              </a:rPr>
              <a:t>А </a:t>
            </a:r>
            <a:r>
              <a:rPr lang="ru-RU" b="1" dirty="0">
                <a:solidFill>
                  <a:srgbClr val="002060"/>
                </a:solidFill>
              </a:rPr>
              <a:t>рекой </a:t>
            </a:r>
            <a:r>
              <a:rPr lang="ru-RU" dirty="0">
                <a:solidFill>
                  <a:srgbClr val="002060"/>
                </a:solidFill>
              </a:rPr>
              <a:t>она течёт.</a:t>
            </a:r>
          </a:p>
          <a:p>
            <a:pPr algn="r"/>
            <a:r>
              <a:rPr lang="ru-RU" i="1" dirty="0">
                <a:solidFill>
                  <a:srgbClr val="002060"/>
                </a:solidFill>
              </a:rPr>
              <a:t>(До + Н = Дон.)</a:t>
            </a:r>
            <a:endParaRPr lang="ru-RU" dirty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15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</TotalTime>
  <Words>180</Words>
  <Application>Microsoft Office PowerPoint</Application>
  <PresentationFormat>Экран (4:3)</PresentationFormat>
  <Paragraphs>123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Презентация PowerPoint</vt:lpstr>
      <vt:lpstr>1ый тур «РАЗМИНКА»</vt:lpstr>
      <vt:lpstr>Презентация PowerPoint</vt:lpstr>
      <vt:lpstr>Презентация PowerPoint</vt:lpstr>
      <vt:lpstr>3ий тур «КТО-КТО В ГОРОДЕ (ПОСЁЛКЕ) ЖИВЁТ?» </vt:lpstr>
      <vt:lpstr>Презентация PowerPoint</vt:lpstr>
      <vt:lpstr>4ый тур «СТОЛИЦЫ – АНАГРАММЫ» </vt:lpstr>
      <vt:lpstr>5ый тур «ГЕОГРАФИЧЕСКИЕ ШАРАДЫ»</vt:lpstr>
      <vt:lpstr>Презентация PowerPoint</vt:lpstr>
      <vt:lpstr>Презентация PowerPoint</vt:lpstr>
      <vt:lpstr>«ГЕОГРАФИЯ НА ВСЕ СТО!»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ВИКТОР</cp:lastModifiedBy>
  <cp:revision>5</cp:revision>
  <dcterms:created xsi:type="dcterms:W3CDTF">2015-10-15T21:57:07Z</dcterms:created>
  <dcterms:modified xsi:type="dcterms:W3CDTF">2022-06-01T09:33:18Z</dcterms:modified>
</cp:coreProperties>
</file>